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9D069-3B03-4219-9115-4D1498F6BE94}" v="1" dt="2022-06-13T10:10:46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16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F5C9D069-3B03-4219-9115-4D1498F6BE94}"/>
    <pc:docChg chg="modSld">
      <pc:chgData name="Jan Steinar Kveno" userId="1eb52f07-71e5-4d14-92c8-33481ad15a69" providerId="ADAL" clId="{F5C9D069-3B03-4219-9115-4D1498F6BE94}" dt="2022-06-13T10:10:46.575" v="0"/>
      <pc:docMkLst>
        <pc:docMk/>
      </pc:docMkLst>
      <pc:sldChg chg="modAnim">
        <pc:chgData name="Jan Steinar Kveno" userId="1eb52f07-71e5-4d14-92c8-33481ad15a69" providerId="ADAL" clId="{F5C9D069-3B03-4219-9115-4D1498F6BE94}" dt="2022-06-13T10:10:46.575" v="0"/>
        <pc:sldMkLst>
          <pc:docMk/>
          <pc:sldMk cId="3191417455" sldId="264"/>
        </pc:sldMkLst>
      </pc:sldChg>
    </pc:docChg>
  </pc:docChgLst>
  <pc:docChgLst>
    <pc:chgData name="Jan Steinar Kveno" userId="S::jan.kveno@elvia.no::1eb52f07-71e5-4d14-92c8-33481ad15a69" providerId="AD" clId="Web-{8DFF5852-7962-48F5-A5F2-F60510D48761}"/>
    <pc:docChg chg="modSld">
      <pc:chgData name="Jan Steinar Kveno" userId="S::jan.kveno@elvia.no::1eb52f07-71e5-4d14-92c8-33481ad15a69" providerId="AD" clId="Web-{8DFF5852-7962-48F5-A5F2-F60510D48761}" dt="2021-03-29T10:49:40.578" v="1"/>
      <pc:docMkLst>
        <pc:docMk/>
      </pc:docMkLst>
      <pc:sldChg chg="modSp">
        <pc:chgData name="Jan Steinar Kveno" userId="S::jan.kveno@elvia.no::1eb52f07-71e5-4d14-92c8-33481ad15a69" providerId="AD" clId="Web-{8DFF5852-7962-48F5-A5F2-F60510D48761}" dt="2021-03-29T10:49:40.578" v="1"/>
        <pc:sldMkLst>
          <pc:docMk/>
          <pc:sldMk cId="3191417455" sldId="264"/>
        </pc:sldMkLst>
        <pc:graphicFrameChg chg="mod modGraphic">
          <ac:chgData name="Jan Steinar Kveno" userId="S::jan.kveno@elvia.no::1eb52f07-71e5-4d14-92c8-33481ad15a69" providerId="AD" clId="Web-{8DFF5852-7962-48F5-A5F2-F60510D48761}" dt="2021-03-29T10:49:40.578" v="1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13.06.2022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13.06.2022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13.06.2022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13.06.2022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13.06.2022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13.06.2022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13.06.2022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13.06.2022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13.06.2022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13.06.2022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13.06.2022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13.06.2022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13.06.2022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13.06.2022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13.06.2022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13.06.2022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13.06.2022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13.06.2022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13.06.2022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59338"/>
              </p:ext>
            </p:extLst>
          </p:nvPr>
        </p:nvGraphicFramePr>
        <p:xfrm>
          <a:off x="472591" y="1006963"/>
          <a:ext cx="5201914" cy="37314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23446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16.11.2020 RUH 102985 Personskade ved fall i åpen luke på trafo st.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858277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Montør var på inspeksjon i trafo.st i forbindelse med skadedyrkontroll (mus) Skulle inspisere inne i styreskap og så ikke at luke sto åpen. Falt og fikk ribbensbrudd.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177366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1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Luke i gulvet var ikke lagt på plass etter arbeid.</a:t>
                      </a:r>
                    </a:p>
                    <a:p>
                      <a:r>
                        <a:rPr lang="nb-NO" sz="1000" b="1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Montøren var fokusert på oppgaven med å inspisere etter mus og var uoppmerksom.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85698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Ribbensbrudd, ikke fravær.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u="none" strike="noStrike" kern="1200" baseline="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+mn-cs"/>
                        </a:rPr>
                        <a:t>Tilrettelagt arbeid en periode.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86699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1" i="0" dirty="0">
                          <a:latin typeface="Red Hat Text" panose="02010503040201060303" pitchFamily="2" charset="77"/>
                        </a:rPr>
                        <a:t>Alvorligere skader som benbrudd og hodeskader.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 102985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49551"/>
              </p:ext>
            </p:extLst>
          </p:nvPr>
        </p:nvGraphicFramePr>
        <p:xfrm>
          <a:off x="5788480" y="3303638"/>
          <a:ext cx="3200400" cy="171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292221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 / forbedringsforslag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419692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Arial"/>
                        </a:rPr>
                        <a:t>Viktig å være fokusert på omgivelsene ved ethvert arbeid.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0"/>
                          <a:ea typeface="+mn-ea"/>
                          <a:cs typeface="Arial"/>
                        </a:rPr>
                        <a:t>Entreprenør som sannsynligvis glemte å legge på plass luke er blitt gjort oppmerksom på hendelsen og skal ta en gjennomgang av interne rutiner for å hindre gjentagelse.</a:t>
                      </a:r>
                    </a:p>
                    <a:p>
                      <a:endParaRPr lang="nb-NO" sz="1000" b="0" i="0" kern="1200" dirty="0">
                        <a:solidFill>
                          <a:schemeClr val="dk1"/>
                        </a:solidFill>
                        <a:latin typeface="Red Hat Text" panose="02010503040201060303" pitchFamily="2" charset="0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8490E519-8AE1-454F-9590-767F88F057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514" r="514"/>
          <a:stretch>
            <a:fillRect/>
          </a:stretch>
        </p:blipFill>
        <p:spPr>
          <a:xfrm>
            <a:off x="5788025" y="128588"/>
            <a:ext cx="3200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>Draft</dsrStatus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>https://nettbiblioteket.elvia.no/preview/lringsarkid102985personskadevedfallipenlukeptrafost/</Url>
      <Description>Document</Description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20" ma:contentTypeDescription="Opprett et nytt dokument." ma:contentTypeScope="" ma:versionID="090e09826d70d71cad2e1eb71d6d138e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690d5ab85f5c139033dd4da684f979b6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B1BAC-5AF3-426D-AD74-361DCA4992AF}">
  <ds:schemaRefs>
    <ds:schemaRef ds:uri="http://purl.org/dc/elements/1.1/"/>
    <ds:schemaRef ds:uri="http://schemas.microsoft.com/office/2006/metadata/properties"/>
    <ds:schemaRef ds:uri="b4509093-701c-4f4a-83cb-59d1966a0a3b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d4a5315-78c6-4c96-bb32-0e29fe55ad1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D6BC7-CC9C-4B19-A451-B609E84ABB5B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1042</TotalTime>
  <Words>141</Words>
  <Application>Microsoft Office PowerPoint</Application>
  <PresentationFormat>Skjermfremvisning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60</cp:revision>
  <dcterms:created xsi:type="dcterms:W3CDTF">2017-08-30T13:22:09Z</dcterms:created>
  <dcterms:modified xsi:type="dcterms:W3CDTF">2022-06-13T10:10:52Z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8600</vt:r8>
  </property>
  <property fmtid="{D5CDD505-2E9C-101B-9397-08002B2CF9AE}" pid="5" name="Addo_DocID">
    <vt:lpwstr>b5449578-b1af-4034-b46c-b317a016f49c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igrationWizId">
    <vt:lpwstr>53696e85-389b-4412-8922-4caf8d953636</vt:lpwstr>
  </property>
  <property fmtid="{D5CDD505-2E9C-101B-9397-08002B2CF9AE}" pid="9" name="TriggerFlowInfo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_SourceUrl">
    <vt:lpwstr/>
  </property>
  <property fmtid="{D5CDD505-2E9C-101B-9397-08002B2CF9AE}" pid="14" name="_SharedFileIndex">
    <vt:lpwstr/>
  </property>
</Properties>
</file>