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F81A9-1CF3-4CC6-BD3E-478307BFAAC1}" v="1" dt="2022-06-14T06:40:49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1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1EEF81A9-1CF3-4CC6-BD3E-478307BFAAC1}"/>
    <pc:docChg chg="modSld">
      <pc:chgData name="Jan Steinar Kveno" userId="1eb52f07-71e5-4d14-92c8-33481ad15a69" providerId="ADAL" clId="{1EEF81A9-1CF3-4CC6-BD3E-478307BFAAC1}" dt="2022-06-14T06:40:49.154" v="3"/>
      <pc:docMkLst>
        <pc:docMk/>
      </pc:docMkLst>
      <pc:sldChg chg="modSp mod modAnim">
        <pc:chgData name="Jan Steinar Kveno" userId="1eb52f07-71e5-4d14-92c8-33481ad15a69" providerId="ADAL" clId="{1EEF81A9-1CF3-4CC6-BD3E-478307BFAAC1}" dt="2022-06-14T06:40:49.154" v="3"/>
        <pc:sldMkLst>
          <pc:docMk/>
          <pc:sldMk cId="3191417455" sldId="264"/>
        </pc:sldMkLst>
        <pc:picChg chg="mod">
          <ac:chgData name="Jan Steinar Kveno" userId="1eb52f07-71e5-4d14-92c8-33481ad15a69" providerId="ADAL" clId="{1EEF81A9-1CF3-4CC6-BD3E-478307BFAAC1}" dt="2022-06-14T06:40:30.026" v="2" actId="14100"/>
          <ac:picMkLst>
            <pc:docMk/>
            <pc:sldMk cId="3191417455" sldId="264"/>
            <ac:picMk id="4" creationId="{F9C22717-F51C-468B-AEC5-DF9DC507E605}"/>
          </ac:picMkLst>
        </pc:picChg>
      </pc:sldChg>
    </pc:docChg>
  </pc:docChgLst>
  <pc:docChgLst>
    <pc:chgData name="Kjetil Utrimark" userId="S::kjetil.utrimark_hafslund.no#ext#@eidsivaenergi.onmicrosoft.com::3812b60a-3a5a-45ac-b073-f752987cfaf1" providerId="AD" clId="Web-{7819D324-4DCF-4B60-ABAF-7DB4B9ADABF6}"/>
    <pc:docChg chg="modSld">
      <pc:chgData name="Kjetil Utrimark" userId="S::kjetil.utrimark_hafslund.no#ext#@eidsivaenergi.onmicrosoft.com::3812b60a-3a5a-45ac-b073-f752987cfaf1" providerId="AD" clId="Web-{7819D324-4DCF-4B60-ABAF-7DB4B9ADABF6}" dt="2021-01-13T12:34:31.987" v="1"/>
      <pc:docMkLst>
        <pc:docMk/>
      </pc:docMkLst>
      <pc:sldChg chg="modSp">
        <pc:chgData name="Kjetil Utrimark" userId="S::kjetil.utrimark_hafslund.no#ext#@eidsivaenergi.onmicrosoft.com::3812b60a-3a5a-45ac-b073-f752987cfaf1" providerId="AD" clId="Web-{7819D324-4DCF-4B60-ABAF-7DB4B9ADABF6}" dt="2021-01-13T12:34:31.987" v="1"/>
        <pc:sldMkLst>
          <pc:docMk/>
          <pc:sldMk cId="3191417455" sldId="264"/>
        </pc:sldMkLst>
        <pc:graphicFrameChg chg="mod modGraphic">
          <ac:chgData name="Kjetil Utrimark" userId="S::kjetil.utrimark_hafslund.no#ext#@eidsivaenergi.onmicrosoft.com::3812b60a-3a5a-45ac-b073-f752987cfaf1" providerId="AD" clId="Web-{7819D324-4DCF-4B60-ABAF-7DB4B9ADABF6}" dt="2021-01-13T12:34:31.987" v="1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14.06.2022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14.06.2022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14.06.2022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234034"/>
              </p:ext>
            </p:extLst>
          </p:nvPr>
        </p:nvGraphicFramePr>
        <p:xfrm>
          <a:off x="472591" y="1006963"/>
          <a:ext cx="5201914" cy="37314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46594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06.12.2020 RUH 103504 Skadet hånd ved betjening av bryter i nettstasjon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103671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Montør skader hånden ved betjening av fjærbelastet høysp. bryter i nettstasjon. Ved betjening står montøren på et lavere nivå enn det som er normalt ved betjening. Montøren trekker opp fjæren til ca. 90% før den glipper og håndtaket kommer i retur. Denne treffer da venstre hånd i full returhastighet. Slaget over venstre hånd resulterer i kutt i tommel.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241727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1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Hendelsen skjedde under arbeid med å etablere ny nettstasjon. Gulv foran bryterbetjening var ikke montert ferdig. Montøren sto 40-50 cm. lavere enn normal betjeningshøyde. Han fikk derfor ikke nok moment på betjeningshåndtaket til å fullføre bevegelsen. </a:t>
                      </a:r>
                    </a:p>
                    <a:p>
                      <a:r>
                        <a:rPr lang="nb-NO" sz="1000" b="1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Det ble ikke benyttet arbeidshansker, noe som kunne dempet slaget og hindret kuttskaden.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741245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Oppsøkte legevakt. Kutt i tommel sys med 5 sting. Røntgen ble tatt og ingen brudd påvist. Ikke fravær.</a:t>
                      </a:r>
                      <a:endParaRPr lang="nb-NO" sz="1000" b="1" i="0" u="none" strike="noStrike" kern="1200" baseline="0" dirty="0">
                        <a:solidFill>
                          <a:schemeClr val="dk1"/>
                        </a:solidFill>
                        <a:latin typeface="Red Hat Text" panose="02010503040201060303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265206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1" i="0" dirty="0">
                          <a:latin typeface="Red Hat Text" panose="02010503040201060303" pitchFamily="2" charset="77"/>
                        </a:rPr>
                        <a:t>Alvorlig bruddskader i hånd.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 103504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71586"/>
              </p:ext>
            </p:extLst>
          </p:nvPr>
        </p:nvGraphicFramePr>
        <p:xfrm>
          <a:off x="5788480" y="3303638"/>
          <a:ext cx="3200400" cy="171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92221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 / forbedringsforslag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19692">
                <a:tc>
                  <a:txBody>
                    <a:bodyPr/>
                    <a:lstStyle/>
                    <a:p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Arial"/>
                        </a:rPr>
                        <a:t>Ha full oppmerksomhet på arbeidsoppgaven som skal utføres og vurdere eventuelle avvik fra normal prosedyre.</a:t>
                      </a:r>
                    </a:p>
                    <a:p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Arial"/>
                        </a:rPr>
                        <a:t>Betjening bør ikke foretas i unormal stilling.</a:t>
                      </a:r>
                    </a:p>
                    <a:p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/>
                          <a:ea typeface="+mn-ea"/>
                          <a:cs typeface="Arial"/>
                        </a:rPr>
                        <a:t>Arbeidsoperasjonen skulle vært vurdert i SJA.</a:t>
                      </a:r>
                    </a:p>
                    <a:p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Arial"/>
                        </a:rPr>
                        <a:t>Bruk av arbeidshansker vil i mange tilfeller begrense håndskader.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F9C22717-F51C-468B-AEC5-DF9DC507E6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150" r="22150"/>
          <a:stretch>
            <a:fillRect/>
          </a:stretch>
        </p:blipFill>
        <p:spPr>
          <a:xfrm>
            <a:off x="5788024" y="509588"/>
            <a:ext cx="320106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>Published</dsrStatus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>https://nettbiblioteket.elvia.no/doc/lringsarkid103504skadethndvedbetjeningavbryterinettstasjon/</Url>
      <Description>Document</Description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20" ma:contentTypeDescription="Opprett et nytt dokument." ma:contentTypeScope="" ma:versionID="090e09826d70d71cad2e1eb71d6d138e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690d5ab85f5c139033dd4da684f979b6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B1BAC-5AF3-426D-AD74-361DCA4992AF}">
  <ds:schemaRefs>
    <ds:schemaRef ds:uri="b4509093-701c-4f4a-83cb-59d1966a0a3b"/>
    <ds:schemaRef ds:uri="6d4a5315-78c6-4c96-bb32-0e29fe55ad16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025B5A-2F1C-4910-84CE-801371431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a5315-78c6-4c96-bb32-0e29fe55ad16"/>
    <ds:schemaRef ds:uri="b4509093-701c-4f4a-83cb-59d1966a0a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1077</TotalTime>
  <Words>216</Words>
  <Application>Microsoft Office PowerPoint</Application>
  <PresentationFormat>Skjermfremvisning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64</cp:revision>
  <dcterms:created xsi:type="dcterms:W3CDTF">2017-08-30T13:22:09Z</dcterms:created>
  <dcterms:modified xsi:type="dcterms:W3CDTF">2022-06-14T06:40:52Z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Addo_DocID">
    <vt:lpwstr>820d19a1-9cba-4495-ab8a-01c7d1666906</vt:lpwstr>
  </property>
  <property fmtid="{D5CDD505-2E9C-101B-9397-08002B2CF9AE}" pid="5" name="Order">
    <vt:r8>8700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igrationWizId">
    <vt:lpwstr>e3e0a47b-4401-499c-9893-968d0c8aed89</vt:lpwstr>
  </property>
  <property fmtid="{D5CDD505-2E9C-101B-9397-08002B2CF9AE}" pid="9" name="TriggerFlowInfo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