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B8926E-C921-45B7-8703-4E1687E0AFD2}" v="1762" dt="2022-12-05T14:05:25.546"/>
    <p1510:client id="{144211D3-D5A7-4836-B9D1-F67FE8A92F9B}" v="1845" dt="2023-01-05T11:03:48.148"/>
    <p1510:client id="{3DCDBC20-DE24-4F15-8F4C-B00E7CB6B1E1}" v="905" dt="2023-01-05T20:43:43.161"/>
    <p1510:client id="{461A5607-4B14-4544-BB43-9F1B9D81FAEF}" v="663" dt="2022-12-22T11:17:34.903"/>
    <p1510:client id="{7835B04F-14A9-4188-ADC4-1E16CF85DF16}" v="145" dt="2023-01-17T11:59:34.115"/>
    <p1510:client id="{BDB667AE-E7E4-4CE6-9C7D-73E20AF143D4}" v="4" dt="2023-01-05T20:22:26.676"/>
    <p1510:client id="{E30ED6CD-E4C5-4ACB-A489-81A0CB9747C1}" v="30" dt="2022-06-17T08:29:10.809"/>
    <p1510:client id="{E7BF8D49-8672-4AC6-B27F-90AA8C825795}" v="50" dt="2022-06-17T08:30:26.873"/>
    <p1510:client id="{F0A956B7-69AF-4C0B-B269-A07F8952A0FC}" v="108" dt="2023-01-23T07:27:37.754"/>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ulf Ekera" userId="S::reidulf.ekera@elvia.no::f4927be7-e749-48e9-8ea8-3ef03d59aa3f" providerId="AD" clId="Web-{461A5607-4B14-4544-BB43-9F1B9D81FAEF}"/>
    <pc:docChg chg="modSld">
      <pc:chgData name="Reidulf Ekera" userId="S::reidulf.ekera@elvia.no::f4927be7-e749-48e9-8ea8-3ef03d59aa3f" providerId="AD" clId="Web-{461A5607-4B14-4544-BB43-9F1B9D81FAEF}" dt="2022-12-22T11:17:23.418" v="645"/>
      <pc:docMkLst>
        <pc:docMk/>
      </pc:docMkLst>
      <pc:sldChg chg="modSp">
        <pc:chgData name="Reidulf Ekera" userId="S::reidulf.ekera@elvia.no::f4927be7-e749-48e9-8ea8-3ef03d59aa3f" providerId="AD" clId="Web-{461A5607-4B14-4544-BB43-9F1B9D81FAEF}" dt="2022-12-22T11:17:23.418" v="645"/>
        <pc:sldMkLst>
          <pc:docMk/>
          <pc:sldMk cId="3191417455" sldId="264"/>
        </pc:sldMkLst>
        <pc:graphicFrameChg chg="mod modGraphic">
          <ac:chgData name="Reidulf Ekera" userId="S::reidulf.ekera@elvia.no::f4927be7-e749-48e9-8ea8-3ef03d59aa3f" providerId="AD" clId="Web-{461A5607-4B14-4544-BB43-9F1B9D81FAEF}" dt="2022-12-22T11:15:49.020" v="537"/>
          <ac:graphicFrameMkLst>
            <pc:docMk/>
            <pc:sldMk cId="3191417455" sldId="264"/>
            <ac:graphicFrameMk id="6" creationId="{7C9E829E-CD53-9147-A035-47F021DC1DF2}"/>
          </ac:graphicFrameMkLst>
        </pc:graphicFrameChg>
        <pc:graphicFrameChg chg="mod modGraphic">
          <ac:chgData name="Reidulf Ekera" userId="S::reidulf.ekera@elvia.no::f4927be7-e749-48e9-8ea8-3ef03d59aa3f" providerId="AD" clId="Web-{461A5607-4B14-4544-BB43-9F1B9D81FAEF}" dt="2022-12-22T11:17:23.418" v="645"/>
          <ac:graphicFrameMkLst>
            <pc:docMk/>
            <pc:sldMk cId="3191417455" sldId="264"/>
            <ac:graphicFrameMk id="8" creationId="{9A7836F5-DA16-D742-81B8-273E5FA233B4}"/>
          </ac:graphicFrameMkLst>
        </pc:graphicFrameChg>
      </pc:sldChg>
    </pc:docChg>
  </pc:docChgLst>
  <pc:docChgLst>
    <pc:chgData name="Reidulf Ekera" userId="S::reidulf.ekera@elvia.no::f4927be7-e749-48e9-8ea8-3ef03d59aa3f" providerId="AD" clId="Web-{144211D3-D5A7-4836-B9D1-F67FE8A92F9B}"/>
    <pc:docChg chg="modSld">
      <pc:chgData name="Reidulf Ekera" userId="S::reidulf.ekera@elvia.no::f4927be7-e749-48e9-8ea8-3ef03d59aa3f" providerId="AD" clId="Web-{144211D3-D5A7-4836-B9D1-F67FE8A92F9B}" dt="2023-01-05T10:48:15.686" v="1824"/>
      <pc:docMkLst>
        <pc:docMk/>
      </pc:docMkLst>
      <pc:sldChg chg="modSp">
        <pc:chgData name="Reidulf Ekera" userId="S::reidulf.ekera@elvia.no::f4927be7-e749-48e9-8ea8-3ef03d59aa3f" providerId="AD" clId="Web-{144211D3-D5A7-4836-B9D1-F67FE8A92F9B}" dt="2023-01-05T10:48:15.686" v="1824"/>
        <pc:sldMkLst>
          <pc:docMk/>
          <pc:sldMk cId="3191417455" sldId="264"/>
        </pc:sldMkLst>
        <pc:graphicFrameChg chg="mod modGraphic">
          <ac:chgData name="Reidulf Ekera" userId="S::reidulf.ekera@elvia.no::f4927be7-e749-48e9-8ea8-3ef03d59aa3f" providerId="AD" clId="Web-{144211D3-D5A7-4836-B9D1-F67FE8A92F9B}" dt="2023-01-05T10:48:15.686" v="1824"/>
          <ac:graphicFrameMkLst>
            <pc:docMk/>
            <pc:sldMk cId="3191417455" sldId="264"/>
            <ac:graphicFrameMk id="6" creationId="{7C9E829E-CD53-9147-A035-47F021DC1DF2}"/>
          </ac:graphicFrameMkLst>
        </pc:graphicFrameChg>
        <pc:graphicFrameChg chg="mod modGraphic">
          <ac:chgData name="Reidulf Ekera" userId="S::reidulf.ekera@elvia.no::f4927be7-e749-48e9-8ea8-3ef03d59aa3f" providerId="AD" clId="Web-{144211D3-D5A7-4836-B9D1-F67FE8A92F9B}" dt="2023-01-05T10:44:22.903" v="1724"/>
          <ac:graphicFrameMkLst>
            <pc:docMk/>
            <pc:sldMk cId="3191417455" sldId="264"/>
            <ac:graphicFrameMk id="8" creationId="{9A7836F5-DA16-D742-81B8-273E5FA233B4}"/>
          </ac:graphicFrameMkLst>
        </pc:graphicFrameChg>
      </pc:sldChg>
    </pc:docChg>
  </pc:docChgLst>
  <pc:docChgLst>
    <pc:chgData name="Reidulf Ekera" userId="S::reidulf.ekera@elvia.no::f4927be7-e749-48e9-8ea8-3ef03d59aa3f" providerId="AD" clId="Web-{BDB667AE-E7E4-4CE6-9C7D-73E20AF143D4}"/>
    <pc:docChg chg="modSld">
      <pc:chgData name="Reidulf Ekera" userId="S::reidulf.ekera@elvia.no::f4927be7-e749-48e9-8ea8-3ef03d59aa3f" providerId="AD" clId="Web-{BDB667AE-E7E4-4CE6-9C7D-73E20AF143D4}" dt="2023-01-05T20:22:26.676" v="2" actId="1076"/>
      <pc:docMkLst>
        <pc:docMk/>
      </pc:docMkLst>
      <pc:sldChg chg="addSp delSp modSp">
        <pc:chgData name="Reidulf Ekera" userId="S::reidulf.ekera@elvia.no::f4927be7-e749-48e9-8ea8-3ef03d59aa3f" providerId="AD" clId="Web-{BDB667AE-E7E4-4CE6-9C7D-73E20AF143D4}" dt="2023-01-05T20:22:26.676" v="2" actId="1076"/>
        <pc:sldMkLst>
          <pc:docMk/>
          <pc:sldMk cId="3191417455" sldId="264"/>
        </pc:sldMkLst>
        <pc:spChg chg="del">
          <ac:chgData name="Reidulf Ekera" userId="S::reidulf.ekera@elvia.no::f4927be7-e749-48e9-8ea8-3ef03d59aa3f" providerId="AD" clId="Web-{BDB667AE-E7E4-4CE6-9C7D-73E20AF143D4}" dt="2023-01-05T20:20:51.670" v="0"/>
          <ac:spMkLst>
            <pc:docMk/>
            <pc:sldMk cId="3191417455" sldId="264"/>
            <ac:spMk id="5" creationId="{357D348D-9334-48EE-A371-4335E1C96C8E}"/>
          </ac:spMkLst>
        </pc:spChg>
        <pc:picChg chg="add mod ord modCrop">
          <ac:chgData name="Reidulf Ekera" userId="S::reidulf.ekera@elvia.no::f4927be7-e749-48e9-8ea8-3ef03d59aa3f" providerId="AD" clId="Web-{BDB667AE-E7E4-4CE6-9C7D-73E20AF143D4}" dt="2023-01-05T20:22:26.676" v="2" actId="1076"/>
          <ac:picMkLst>
            <pc:docMk/>
            <pc:sldMk cId="3191417455" sldId="264"/>
            <ac:picMk id="3" creationId="{0D32C8A7-8E81-DD5E-886C-43C48D3951AC}"/>
          </ac:picMkLst>
        </pc:picChg>
      </pc:sldChg>
    </pc:docChg>
  </pc:docChgLst>
  <pc:docChgLst>
    <pc:chgData clId="Web-{0EB8926E-C921-45B7-8703-4E1687E0AFD2}"/>
    <pc:docChg chg="modSld">
      <pc:chgData name="" userId="" providerId="" clId="Web-{0EB8926E-C921-45B7-8703-4E1687E0AFD2}" dt="2022-12-05T13:45:28.600" v="0"/>
      <pc:docMkLst>
        <pc:docMk/>
      </pc:docMkLst>
      <pc:sldChg chg="delSp">
        <pc:chgData name="" userId="" providerId="" clId="Web-{0EB8926E-C921-45B7-8703-4E1687E0AFD2}" dt="2022-12-05T13:45:28.600" v="0"/>
        <pc:sldMkLst>
          <pc:docMk/>
          <pc:sldMk cId="3191417455" sldId="264"/>
        </pc:sldMkLst>
        <pc:picChg chg="del">
          <ac:chgData name="" userId="" providerId="" clId="Web-{0EB8926E-C921-45B7-8703-4E1687E0AFD2}" dt="2022-12-05T13:45:28.600" v="0"/>
          <ac:picMkLst>
            <pc:docMk/>
            <pc:sldMk cId="3191417455" sldId="264"/>
            <ac:picMk id="4" creationId="{8AE66B0A-FD56-4417-A223-C2CE0365FFD1}"/>
          </ac:picMkLst>
        </pc:picChg>
      </pc:sldChg>
    </pc:docChg>
  </pc:docChgLst>
  <pc:docChgLst>
    <pc:chgData name="Reidulf Ekera" userId="S::reidulf.ekera@elvia.no::f4927be7-e749-48e9-8ea8-3ef03d59aa3f" providerId="AD" clId="Web-{F0A956B7-69AF-4C0B-B269-A07F8952A0FC}"/>
    <pc:docChg chg="modSld">
      <pc:chgData name="Reidulf Ekera" userId="S::reidulf.ekera@elvia.no::f4927be7-e749-48e9-8ea8-3ef03d59aa3f" providerId="AD" clId="Web-{F0A956B7-69AF-4C0B-B269-A07F8952A0FC}" dt="2023-01-23T07:27:14.956" v="101"/>
      <pc:docMkLst>
        <pc:docMk/>
      </pc:docMkLst>
      <pc:sldChg chg="modSp">
        <pc:chgData name="Reidulf Ekera" userId="S::reidulf.ekera@elvia.no::f4927be7-e749-48e9-8ea8-3ef03d59aa3f" providerId="AD" clId="Web-{F0A956B7-69AF-4C0B-B269-A07F8952A0FC}" dt="2023-01-23T07:27:14.956" v="101"/>
        <pc:sldMkLst>
          <pc:docMk/>
          <pc:sldMk cId="3191417455" sldId="264"/>
        </pc:sldMkLst>
        <pc:graphicFrameChg chg="mod modGraphic">
          <ac:chgData name="Reidulf Ekera" userId="S::reidulf.ekera@elvia.no::f4927be7-e749-48e9-8ea8-3ef03d59aa3f" providerId="AD" clId="Web-{F0A956B7-69AF-4C0B-B269-A07F8952A0FC}" dt="2023-01-23T07:26:48.375" v="99"/>
          <ac:graphicFrameMkLst>
            <pc:docMk/>
            <pc:sldMk cId="3191417455" sldId="264"/>
            <ac:graphicFrameMk id="6" creationId="{7C9E829E-CD53-9147-A035-47F021DC1DF2}"/>
          </ac:graphicFrameMkLst>
        </pc:graphicFrameChg>
        <pc:graphicFrameChg chg="mod modGraphic">
          <ac:chgData name="Reidulf Ekera" userId="S::reidulf.ekera@elvia.no::f4927be7-e749-48e9-8ea8-3ef03d59aa3f" providerId="AD" clId="Web-{F0A956B7-69AF-4C0B-B269-A07F8952A0FC}" dt="2023-01-23T07:27:14.956" v="101"/>
          <ac:graphicFrameMkLst>
            <pc:docMk/>
            <pc:sldMk cId="3191417455" sldId="264"/>
            <ac:graphicFrameMk id="8" creationId="{9A7836F5-DA16-D742-81B8-273E5FA233B4}"/>
          </ac:graphicFrameMkLst>
        </pc:graphicFrameChg>
      </pc:sldChg>
    </pc:docChg>
  </pc:docChgLst>
  <pc:docChgLst>
    <pc:chgData name="Reidulf Ekera" userId="S::reidulf.ekera@elvia.no::f4927be7-e749-48e9-8ea8-3ef03d59aa3f" providerId="AD" clId="Web-{7835B04F-14A9-4188-ADC4-1E16CF85DF16}"/>
    <pc:docChg chg="modSld">
      <pc:chgData name="Reidulf Ekera" userId="S::reidulf.ekera@elvia.no::f4927be7-e749-48e9-8ea8-3ef03d59aa3f" providerId="AD" clId="Web-{7835B04F-14A9-4188-ADC4-1E16CF85DF16}" dt="2023-01-17T11:58:18.705" v="137"/>
      <pc:docMkLst>
        <pc:docMk/>
      </pc:docMkLst>
      <pc:sldChg chg="modSp">
        <pc:chgData name="Reidulf Ekera" userId="S::reidulf.ekera@elvia.no::f4927be7-e749-48e9-8ea8-3ef03d59aa3f" providerId="AD" clId="Web-{7835B04F-14A9-4188-ADC4-1E16CF85DF16}" dt="2023-01-17T11:58:18.705" v="137"/>
        <pc:sldMkLst>
          <pc:docMk/>
          <pc:sldMk cId="3191417455" sldId="264"/>
        </pc:sldMkLst>
        <pc:graphicFrameChg chg="mod modGraphic">
          <ac:chgData name="Reidulf Ekera" userId="S::reidulf.ekera@elvia.no::f4927be7-e749-48e9-8ea8-3ef03d59aa3f" providerId="AD" clId="Web-{7835B04F-14A9-4188-ADC4-1E16CF85DF16}" dt="2023-01-17T11:58:18.705" v="137"/>
          <ac:graphicFrameMkLst>
            <pc:docMk/>
            <pc:sldMk cId="3191417455" sldId="264"/>
            <ac:graphicFrameMk id="6" creationId="{7C9E829E-CD53-9147-A035-47F021DC1DF2}"/>
          </ac:graphicFrameMkLst>
        </pc:graphicFrameChg>
        <pc:graphicFrameChg chg="mod modGraphic">
          <ac:chgData name="Reidulf Ekera" userId="S::reidulf.ekera@elvia.no::f4927be7-e749-48e9-8ea8-3ef03d59aa3f" providerId="AD" clId="Web-{7835B04F-14A9-4188-ADC4-1E16CF85DF16}" dt="2023-01-17T11:57:18.734" v="124"/>
          <ac:graphicFrameMkLst>
            <pc:docMk/>
            <pc:sldMk cId="3191417455" sldId="264"/>
            <ac:graphicFrameMk id="8" creationId="{9A7836F5-DA16-D742-81B8-273E5FA233B4}"/>
          </ac:graphicFrameMkLst>
        </pc:graphicFrameChg>
      </pc:sldChg>
    </pc:docChg>
  </pc:docChgLst>
  <pc:docChgLst>
    <pc:chgData name="Reidulf Ekera" userId="S::reidulf.ekera@elvia.no::f4927be7-e749-48e9-8ea8-3ef03d59aa3f" providerId="AD" clId="Web-{3DCDBC20-DE24-4F15-8F4C-B00E7CB6B1E1}"/>
    <pc:docChg chg="modSld">
      <pc:chgData name="Reidulf Ekera" userId="S::reidulf.ekera@elvia.no::f4927be7-e749-48e9-8ea8-3ef03d59aa3f" providerId="AD" clId="Web-{3DCDBC20-DE24-4F15-8F4C-B00E7CB6B1E1}" dt="2023-01-05T20:43:24.863" v="897"/>
      <pc:docMkLst>
        <pc:docMk/>
      </pc:docMkLst>
      <pc:sldChg chg="modSp">
        <pc:chgData name="Reidulf Ekera" userId="S::reidulf.ekera@elvia.no::f4927be7-e749-48e9-8ea8-3ef03d59aa3f" providerId="AD" clId="Web-{3DCDBC20-DE24-4F15-8F4C-B00E7CB6B1E1}" dt="2023-01-05T20:43:24.863" v="897"/>
        <pc:sldMkLst>
          <pc:docMk/>
          <pc:sldMk cId="3191417455" sldId="264"/>
        </pc:sldMkLst>
        <pc:graphicFrameChg chg="mod modGraphic">
          <ac:chgData name="Reidulf Ekera" userId="S::reidulf.ekera@elvia.no::f4927be7-e749-48e9-8ea8-3ef03d59aa3f" providerId="AD" clId="Web-{3DCDBC20-DE24-4F15-8F4C-B00E7CB6B1E1}" dt="2023-01-05T20:43:24.863" v="897"/>
          <ac:graphicFrameMkLst>
            <pc:docMk/>
            <pc:sldMk cId="3191417455" sldId="264"/>
            <ac:graphicFrameMk id="6" creationId="{7C9E829E-CD53-9147-A035-47F021DC1DF2}"/>
          </ac:graphicFrameMkLst>
        </pc:graphicFrameChg>
        <pc:graphicFrameChg chg="mod modGraphic">
          <ac:chgData name="Reidulf Ekera" userId="S::reidulf.ekera@elvia.no::f4927be7-e749-48e9-8ea8-3ef03d59aa3f" providerId="AD" clId="Web-{3DCDBC20-DE24-4F15-8F4C-B00E7CB6B1E1}" dt="2023-01-05T20:36:32.533" v="483"/>
          <ac:graphicFrameMkLst>
            <pc:docMk/>
            <pc:sldMk cId="3191417455" sldId="264"/>
            <ac:graphicFrameMk id="8" creationId="{9A7836F5-DA16-D742-81B8-273E5FA233B4}"/>
          </ac:graphicFrameMkLst>
        </pc:graphicFrameChg>
      </pc:sldChg>
    </pc:docChg>
  </pc:docChgLst>
  <pc:docChgLst>
    <pc:chgData name="Reidulf Ekera" userId="S::reidulf.ekera@elvia.no::f4927be7-e749-48e9-8ea8-3ef03d59aa3f" providerId="AD" clId="Web-{0EB8926E-C921-45B7-8703-4E1687E0AFD2}"/>
    <pc:docChg chg="modSld">
      <pc:chgData name="Reidulf Ekera" userId="S::reidulf.ekera@elvia.no::f4927be7-e749-48e9-8ea8-3ef03d59aa3f" providerId="AD" clId="Web-{0EB8926E-C921-45B7-8703-4E1687E0AFD2}" dt="2022-12-05T14:05:07.670" v="1747"/>
      <pc:docMkLst>
        <pc:docMk/>
      </pc:docMkLst>
      <pc:sldChg chg="delSp modSp">
        <pc:chgData name="Reidulf Ekera" userId="S::reidulf.ekera@elvia.no::f4927be7-e749-48e9-8ea8-3ef03d59aa3f" providerId="AD" clId="Web-{0EB8926E-C921-45B7-8703-4E1687E0AFD2}" dt="2022-12-05T14:05:07.670" v="1747"/>
        <pc:sldMkLst>
          <pc:docMk/>
          <pc:sldMk cId="3191417455" sldId="264"/>
        </pc:sldMkLst>
        <pc:spChg chg="mod">
          <ac:chgData name="Reidulf Ekera" userId="S::reidulf.ekera@elvia.no::f4927be7-e749-48e9-8ea8-3ef03d59aa3f" providerId="AD" clId="Web-{0EB8926E-C921-45B7-8703-4E1687E0AFD2}" dt="2022-12-05T13:46:35.993" v="9" actId="20577"/>
          <ac:spMkLst>
            <pc:docMk/>
            <pc:sldMk cId="3191417455" sldId="264"/>
            <ac:spMk id="7" creationId="{390954B9-808C-1649-AA9B-AD05571CDE77}"/>
          </ac:spMkLst>
        </pc:spChg>
        <pc:spChg chg="del mod">
          <ac:chgData name="Reidulf Ekera" userId="S::reidulf.ekera@elvia.no::f4927be7-e749-48e9-8ea8-3ef03d59aa3f" providerId="AD" clId="Web-{0EB8926E-C921-45B7-8703-4E1687E0AFD2}" dt="2022-12-05T13:45:33.116" v="1"/>
          <ac:spMkLst>
            <pc:docMk/>
            <pc:sldMk cId="3191417455" sldId="264"/>
            <ac:spMk id="10" creationId="{1EE66BB0-00F8-4983-B16D-03B0EF5E8F5E}"/>
          </ac:spMkLst>
        </pc:spChg>
        <pc:graphicFrameChg chg="mod modGraphic">
          <ac:chgData name="Reidulf Ekera" userId="S::reidulf.ekera@elvia.no::f4927be7-e749-48e9-8ea8-3ef03d59aa3f" providerId="AD" clId="Web-{0EB8926E-C921-45B7-8703-4E1687E0AFD2}" dt="2022-12-05T14:05:07.670" v="1747"/>
          <ac:graphicFrameMkLst>
            <pc:docMk/>
            <pc:sldMk cId="3191417455" sldId="264"/>
            <ac:graphicFrameMk id="6" creationId="{7C9E829E-CD53-9147-A035-47F021DC1DF2}"/>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22.01.2023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0E8C3072-A9EE-EE4D-8E62-5F1AFCC33BC9}" type="datetime1">
              <a:rPr lang="nb-NO" smtClean="0"/>
              <a:t>22.01.2023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22.01.2023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22.01.2023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22.01.2023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22.01.2023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22.01.2023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22.01.2023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22.01.2023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22.01.2023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22.01.2023</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22.01.2023</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22.01.2023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22.01.2023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22.01.2023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22.01.2023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22.01.2023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55136B4A-BB4C-4340-B3EE-EC82E4A24BC5}" type="datetime1">
              <a:rPr lang="nb-NO" smtClean="0"/>
              <a:t>22.01.2023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22.01.2023</a:t>
            </a:fld>
            <a:endParaRPr lang="nb-NO"/>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e 3" descr="Et bilde som inneholder linjetegning&#10;&#10;Automatisk generert beskrivelse">
            <a:extLst>
              <a:ext uri="{FF2B5EF4-FFF2-40B4-BE49-F238E27FC236}">
                <a16:creationId xmlns:a16="http://schemas.microsoft.com/office/drawing/2014/main" id="{0D32C8A7-8E81-DD5E-886C-43C48D3951AC}"/>
              </a:ext>
            </a:extLst>
          </p:cNvPr>
          <p:cNvPicPr>
            <a:picLocks noGrp="1" noChangeAspect="1"/>
          </p:cNvPicPr>
          <p:nvPr>
            <p:ph type="pic" sz="quarter" idx="15"/>
          </p:nvPr>
        </p:nvPicPr>
        <p:blipFill rotWithShape="1">
          <a:blip r:embed="rId2"/>
          <a:srcRect t="24899" b="24899"/>
          <a:stretch/>
        </p:blipFill>
        <p:spPr>
          <a:xfrm>
            <a:off x="5930900" y="1077912"/>
            <a:ext cx="2851150" cy="1671638"/>
          </a:xfrm>
        </p:spPr>
      </p:pic>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05051"/>
            <a:ext cx="5711586" cy="459343"/>
          </a:xfrm>
        </p:spPr>
        <p:txBody>
          <a:bodyPr/>
          <a:lstStyle/>
          <a:p>
            <a:r>
              <a:rPr lang="nb-NO"/>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1345156049"/>
              </p:ext>
            </p:extLst>
          </p:nvPr>
        </p:nvGraphicFramePr>
        <p:xfrm>
          <a:off x="237369" y="1085850"/>
          <a:ext cx="5552610" cy="3519635"/>
        </p:xfrm>
        <a:graphic>
          <a:graphicData uri="http://schemas.openxmlformats.org/drawingml/2006/table">
            <a:tbl>
              <a:tblPr firstRow="1" bandRow="1">
                <a:tableStyleId>{073A0DAA-6AF3-43AB-8588-CEC1D06C72B9}</a:tableStyleId>
              </a:tblPr>
              <a:tblGrid>
                <a:gridCol w="1243222">
                  <a:extLst>
                    <a:ext uri="{9D8B030D-6E8A-4147-A177-3AD203B41FA5}">
                      <a16:colId xmlns:a16="http://schemas.microsoft.com/office/drawing/2014/main" val="164756930"/>
                    </a:ext>
                  </a:extLst>
                </a:gridCol>
                <a:gridCol w="4309388">
                  <a:extLst>
                    <a:ext uri="{9D8B030D-6E8A-4147-A177-3AD203B41FA5}">
                      <a16:colId xmlns:a16="http://schemas.microsoft.com/office/drawing/2014/main" val="1318607463"/>
                    </a:ext>
                  </a:extLst>
                </a:gridCol>
              </a:tblGrid>
              <a:tr h="615082">
                <a:tc gridSpan="2">
                  <a:txBody>
                    <a:bodyPr/>
                    <a:lstStyle/>
                    <a:p>
                      <a:r>
                        <a:rPr lang="nb-NO" sz="1000" b="1" kern="1200" dirty="0">
                          <a:solidFill>
                            <a:schemeClr val="lt1"/>
                          </a:solidFill>
                          <a:latin typeface="+mn-lt"/>
                          <a:ea typeface="+mn-ea"/>
                          <a:cs typeface="+mn-cs"/>
                        </a:rPr>
                        <a:t>13.10.2022 –  Finger i klem mellom kabelskap og gravemaskinskuff.  </a:t>
                      </a:r>
                    </a:p>
                  </a:txBody>
                  <a:tcPr marL="68580" marR="68580" marT="34290" marB="34290" anchor="ctr"/>
                </a:tc>
                <a:tc hMerge="1">
                  <a:txBody>
                    <a:bodyPr/>
                    <a:lstStyle/>
                    <a:p>
                      <a:endParaRPr lang="nb-NO"/>
                    </a:p>
                  </a:txBody>
                  <a:tcPr/>
                </a:tc>
                <a:extLst>
                  <a:ext uri="{0D108BD9-81ED-4DB2-BD59-A6C34878D82A}">
                    <a16:rowId xmlns:a16="http://schemas.microsoft.com/office/drawing/2014/main" val="4084160748"/>
                  </a:ext>
                </a:extLst>
              </a:tr>
              <a:tr h="430557">
                <a:tc>
                  <a:txBody>
                    <a:bodyPr/>
                    <a:lstStyle/>
                    <a:p>
                      <a:r>
                        <a:rPr lang="nb-NO" sz="1200" dirty="0"/>
                        <a:t>Hva</a:t>
                      </a:r>
                    </a:p>
                  </a:txBody>
                  <a:tcPr marL="68580" marR="68580" marT="34290" marB="34290"/>
                </a:tc>
                <a:tc>
                  <a:txBody>
                    <a:bodyPr/>
                    <a:lstStyle/>
                    <a:p>
                      <a:pPr marL="0" marR="0" lvl="0" indent="0" algn="l" rtl="0" eaLnBrk="1" fontAlgn="auto" latinLnBrk="0" hangingPunct="1">
                        <a:lnSpc>
                          <a:spcPct val="100000"/>
                        </a:lnSpc>
                        <a:spcBef>
                          <a:spcPts val="0"/>
                        </a:spcBef>
                        <a:spcAft>
                          <a:spcPts val="0"/>
                        </a:spcAft>
                        <a:buClrTx/>
                        <a:buSzTx/>
                        <a:buFontTx/>
                        <a:buNone/>
                      </a:pPr>
                      <a:r>
                        <a:rPr lang="nb-NO" sz="900" b="0" i="0" kern="1200" dirty="0">
                          <a:latin typeface="Red Hat Text"/>
                        </a:rPr>
                        <a:t>Under fjerning av gammelt kableskap ble finger klemt mellom vange på skap og skuff på gravemaskin. </a:t>
                      </a:r>
                    </a:p>
                  </a:txBody>
                  <a:tcPr marL="68580" marR="68580" marT="34290" marB="34290"/>
                </a:tc>
                <a:extLst>
                  <a:ext uri="{0D108BD9-81ED-4DB2-BD59-A6C34878D82A}">
                    <a16:rowId xmlns:a16="http://schemas.microsoft.com/office/drawing/2014/main" val="641974045"/>
                  </a:ext>
                </a:extLst>
              </a:tr>
              <a:tr h="1093481">
                <a:tc>
                  <a:txBody>
                    <a:bodyPr/>
                    <a:lstStyle/>
                    <a:p>
                      <a:r>
                        <a:rPr lang="nb-NO" sz="1200" dirty="0"/>
                        <a:t>Årsak(er)</a:t>
                      </a:r>
                    </a:p>
                  </a:txBody>
                  <a:tcPr marL="68580" marR="68580" marT="34290" marB="34290"/>
                </a:tc>
                <a:tc>
                  <a:txBody>
                    <a:bodyPr/>
                    <a:lstStyle/>
                    <a:p>
                      <a:r>
                        <a:rPr lang="nb-NO" sz="900" b="0" i="0" noProof="0" dirty="0">
                          <a:latin typeface="Red Hat Text"/>
                        </a:rPr>
                        <a:t>Under løft av gammelt kabelskap med gravemaskin, viste det seg at maskinen hadde for liten rekkevidde, slik at det måtte skiftes tak for å klare løftet. Da fører av maskinen begynte å slippe opp skuffens press på skapet begynte dette å velte ned mot kablene. </a:t>
                      </a:r>
                      <a:endParaRPr lang="nb-NO" dirty="0"/>
                    </a:p>
                    <a:p>
                      <a:pPr lvl="0">
                        <a:buNone/>
                      </a:pPr>
                      <a:r>
                        <a:rPr lang="nb-NO" sz="900" b="0" i="0" noProof="0" dirty="0">
                          <a:latin typeface="Red Hat Text"/>
                        </a:rPr>
                        <a:t>For at skap ikke skulle falle ned og skade kabler, tok montør raskt tak i skapvange for å holde det igjen. Samtidig som montør grep tak, gled skuff til siden slik at fingre/hånd kom i klem mellom vange og skuff.</a:t>
                      </a:r>
                    </a:p>
                  </a:txBody>
                  <a:tcPr marL="68580" marR="68580" marT="34290" marB="34290"/>
                </a:tc>
                <a:extLst>
                  <a:ext uri="{0D108BD9-81ED-4DB2-BD59-A6C34878D82A}">
                    <a16:rowId xmlns:a16="http://schemas.microsoft.com/office/drawing/2014/main" val="350104361"/>
                  </a:ext>
                </a:extLst>
              </a:tr>
              <a:tr h="765433">
                <a:tc>
                  <a:txBody>
                    <a:bodyPr/>
                    <a:lstStyle/>
                    <a:p>
                      <a:r>
                        <a:rPr lang="nb-NO" sz="1200" dirty="0"/>
                        <a:t>Konsekvens</a:t>
                      </a:r>
                    </a:p>
                  </a:txBody>
                  <a:tcPr marL="68580" marR="68580" marT="34290" marB="34290"/>
                </a:tc>
                <a:tc>
                  <a:txBody>
                    <a:bodyPr/>
                    <a:lstStyle/>
                    <a:p>
                      <a:pPr marL="0" marR="0" lvl="0" indent="0" algn="l" rtl="0" eaLnBrk="1" fontAlgn="auto" latinLnBrk="0" hangingPunct="1">
                        <a:lnSpc>
                          <a:spcPct val="100000"/>
                        </a:lnSpc>
                        <a:spcBef>
                          <a:spcPts val="0"/>
                        </a:spcBef>
                        <a:spcAft>
                          <a:spcPts val="0"/>
                        </a:spcAft>
                        <a:buClrTx/>
                        <a:buSzTx/>
                        <a:buFontTx/>
                        <a:buNone/>
                      </a:pPr>
                      <a:r>
                        <a:rPr lang="nb-NO" sz="900" b="0" i="0" noProof="0" dirty="0">
                          <a:latin typeface="Red Hat Text"/>
                        </a:rPr>
                        <a:t>Middels: Maskinfører var raskt ute og fikk hjulpet til og frigjort hånd/fingre til montør. Hendelsen resulterte i kraftig klem og sårskade på en finger. En dags fravær grunnet kraftig smerter og liten bruksmulighet av hånden med skadet finger. </a:t>
                      </a:r>
                      <a:endParaRPr lang="nb-NO" sz="900" dirty="0"/>
                    </a:p>
                    <a:p>
                      <a:pPr marL="0" marR="0" lvl="0" indent="0" algn="l">
                        <a:lnSpc>
                          <a:spcPct val="100000"/>
                        </a:lnSpc>
                        <a:spcBef>
                          <a:spcPts val="0"/>
                        </a:spcBef>
                        <a:spcAft>
                          <a:spcPts val="0"/>
                        </a:spcAft>
                        <a:buClrTx/>
                        <a:buSzTx/>
                        <a:buFontTx/>
                        <a:buNone/>
                      </a:pPr>
                      <a:r>
                        <a:rPr lang="nb-NO" sz="900" b="0" i="0" noProof="0" dirty="0">
                          <a:latin typeface="Red Hat Text"/>
                        </a:rPr>
                        <a:t>Ingen brudd eller varig skade på nerve/sener avdekket etter legeundersøkelser. </a:t>
                      </a:r>
                    </a:p>
                  </a:txBody>
                  <a:tcPr marL="68580" marR="68580" marT="34290" marB="34290"/>
                </a:tc>
                <a:extLst>
                  <a:ext uri="{0D108BD9-81ED-4DB2-BD59-A6C34878D82A}">
                    <a16:rowId xmlns:a16="http://schemas.microsoft.com/office/drawing/2014/main" val="4066210839"/>
                  </a:ext>
                </a:extLst>
              </a:tr>
              <a:tr h="615082">
                <a:tc>
                  <a:txBody>
                    <a:bodyPr/>
                    <a:lstStyle/>
                    <a:p>
                      <a:r>
                        <a:rPr lang="nb-NO" sz="1200" dirty="0"/>
                        <a:t>Potensiale</a:t>
                      </a:r>
                    </a:p>
                  </a:txBody>
                  <a:tcPr marL="68580" marR="68580" marT="34290" marB="34290"/>
                </a:tc>
                <a:tc>
                  <a:txBody>
                    <a:bodyPr/>
                    <a:lstStyle/>
                    <a:p>
                      <a:pPr marL="0" marR="0" lvl="0" indent="0" algn="l" rtl="0" eaLnBrk="1" fontAlgn="auto" latinLnBrk="0" hangingPunct="1">
                        <a:lnSpc>
                          <a:spcPct val="100000"/>
                        </a:lnSpc>
                        <a:spcBef>
                          <a:spcPts val="0"/>
                        </a:spcBef>
                        <a:spcAft>
                          <a:spcPts val="0"/>
                        </a:spcAft>
                        <a:buClrTx/>
                        <a:buSzTx/>
                        <a:buFontTx/>
                        <a:buNone/>
                      </a:pPr>
                      <a:r>
                        <a:rPr lang="nb-NO" sz="900" b="0" i="0" noProof="0" dirty="0">
                          <a:latin typeface="Red Hat Text"/>
                          <a:cs typeface="Arial"/>
                        </a:rPr>
                        <a:t>Alvorlig: Fare for alvorlig nerve/seneskader i finger/hånd, tap av finger/fingre.   </a:t>
                      </a: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00">
                <a:latin typeface="Red Hat Text"/>
              </a:rPr>
              <a:t>RUH ID: 39440</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576369993"/>
              </p:ext>
            </p:extLst>
          </p:nvPr>
        </p:nvGraphicFramePr>
        <p:xfrm>
          <a:off x="5986461" y="2828925"/>
          <a:ext cx="2851643" cy="1772590"/>
        </p:xfrm>
        <a:graphic>
          <a:graphicData uri="http://schemas.openxmlformats.org/drawingml/2006/table">
            <a:tbl>
              <a:tblPr firstRow="1" bandRow="1">
                <a:tableStyleId>{5C22544A-7EE6-4342-B048-85BDC9FD1C3A}</a:tableStyleId>
              </a:tblPr>
              <a:tblGrid>
                <a:gridCol w="2851643">
                  <a:extLst>
                    <a:ext uri="{9D8B030D-6E8A-4147-A177-3AD203B41FA5}">
                      <a16:colId xmlns:a16="http://schemas.microsoft.com/office/drawing/2014/main" val="2764255887"/>
                    </a:ext>
                  </a:extLst>
                </a:gridCol>
              </a:tblGrid>
              <a:tr h="235023">
                <a:tc>
                  <a:txBody>
                    <a:bodyPr/>
                    <a:lstStyle/>
                    <a:p>
                      <a:r>
                        <a:rPr lang="nb-NO" sz="1200" dirty="0"/>
                        <a:t>Læringspunkter</a:t>
                      </a:r>
                    </a:p>
                  </a:txBody>
                  <a:tcPr marL="68580" marR="68580" marT="34290" marB="34290" anchor="ctr"/>
                </a:tc>
                <a:extLst>
                  <a:ext uri="{0D108BD9-81ED-4DB2-BD59-A6C34878D82A}">
                    <a16:rowId xmlns:a16="http://schemas.microsoft.com/office/drawing/2014/main" val="1233428950"/>
                  </a:ext>
                </a:extLst>
              </a:tr>
              <a:tr h="1521130">
                <a:tc>
                  <a:txBody>
                    <a:bodyPr/>
                    <a:lstStyle/>
                    <a:p>
                      <a:pPr marL="171450" marR="0" lvl="0" indent="-171450" algn="l" rtl="0" eaLnBrk="1" fontAlgn="auto" latinLnBrk="0" hangingPunct="1">
                        <a:lnSpc>
                          <a:spcPct val="100000"/>
                        </a:lnSpc>
                        <a:spcBef>
                          <a:spcPts val="0"/>
                        </a:spcBef>
                        <a:spcAft>
                          <a:spcPts val="0"/>
                        </a:spcAft>
                        <a:buClrTx/>
                        <a:buSzTx/>
                        <a:buFont typeface="Arial"/>
                        <a:buChar char="•"/>
                      </a:pPr>
                      <a:r>
                        <a:rPr lang="nb-NO" sz="900" b="0" i="0" kern="1200" dirty="0">
                          <a:solidFill>
                            <a:schemeClr val="dk1"/>
                          </a:solidFill>
                          <a:latin typeface="Red Hat Text"/>
                          <a:ea typeface="+mn-ea"/>
                          <a:cs typeface="+mn-cs"/>
                        </a:rPr>
                        <a:t>Både under planleggingsfasen ved avrop, og under utførelse, må det vurderes og sikres at tiltenkt maskin og utstyr er tilpasset oppgave/oppdrag.</a:t>
                      </a:r>
                      <a:endParaRPr lang="nb-NO" sz="1000" b="0" i="0" kern="1200">
                        <a:solidFill>
                          <a:schemeClr val="dk1"/>
                        </a:solidFill>
                        <a:latin typeface="Red Hat Text" panose="02010503040201060303" pitchFamily="2" charset="77"/>
                        <a:ea typeface="+mn-ea"/>
                        <a:cs typeface="Arial"/>
                      </a:endParaRPr>
                    </a:p>
                    <a:p>
                      <a:pPr marL="0" marR="0" lvl="0" indent="0" algn="l">
                        <a:lnSpc>
                          <a:spcPct val="100000"/>
                        </a:lnSpc>
                        <a:spcBef>
                          <a:spcPts val="0"/>
                        </a:spcBef>
                        <a:spcAft>
                          <a:spcPts val="0"/>
                        </a:spcAft>
                        <a:buClrTx/>
                        <a:buSzTx/>
                        <a:buNone/>
                      </a:pPr>
                      <a:endParaRPr lang="nb-NO" sz="900" b="0" i="0" kern="1200" dirty="0">
                        <a:solidFill>
                          <a:schemeClr val="dk1"/>
                        </a:solidFill>
                        <a:latin typeface="Red Hat Text"/>
                        <a:ea typeface="+mn-ea"/>
                        <a:cs typeface="+mn-cs"/>
                      </a:endParaRPr>
                    </a:p>
                    <a:p>
                      <a:pPr marL="171450" marR="0" lvl="0" indent="-171450" algn="l">
                        <a:lnSpc>
                          <a:spcPct val="100000"/>
                        </a:lnSpc>
                        <a:spcBef>
                          <a:spcPts val="0"/>
                        </a:spcBef>
                        <a:spcAft>
                          <a:spcPts val="0"/>
                        </a:spcAft>
                        <a:buClrTx/>
                        <a:buSzTx/>
                        <a:buFont typeface="Arial"/>
                        <a:buChar char="•"/>
                      </a:pPr>
                      <a:r>
                        <a:rPr lang="nb-NO" sz="900" b="0" i="0" kern="1200" noProof="0" dirty="0">
                          <a:solidFill>
                            <a:schemeClr val="dk1"/>
                          </a:solidFill>
                          <a:latin typeface="Red Hat Text"/>
                          <a:ea typeface="+mn-ea"/>
                          <a:cs typeface="+mn-cs"/>
                        </a:rPr>
                        <a:t>Etterleve utarbeidet SJA. Ved behov for endringer eller det avdekkes nye risikoer under arbeidet, skal det før videre utførelse gjennomføres en oppdatering av gjeldende SJA, ved større endringer gjennomføres ny SJA.</a:t>
                      </a:r>
                    </a:p>
                  </a:txBody>
                  <a:tcPr marL="68580" marR="68580" marT="34290" marB="34290"/>
                </a:tc>
                <a:extLst>
                  <a:ext uri="{0D108BD9-81ED-4DB2-BD59-A6C34878D82A}">
                    <a16:rowId xmlns:a16="http://schemas.microsoft.com/office/drawing/2014/main" val="1636191610"/>
                  </a:ext>
                </a:extLst>
              </a:tr>
            </a:tbl>
          </a:graphicData>
        </a:graphic>
      </p:graphicFrame>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27" ma:contentTypeDescription="Opprett et nytt dokument." ma:contentTypeScope="" ma:versionID="24a43a1c987c87610091e39d40041b30">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de46c4c7228cfb6bc4132a1697301e6f"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3:MediaServiceAutoKeyPoints" minOccurs="0"/>
                <xsd:element ref="ns3:MediaServiceKeyPoints" minOccurs="0"/>
                <xsd:element ref="ns2:TaxCatchAll" minOccurs="0"/>
                <xsd:element ref="ns2:Emneord" minOccurs="0"/>
                <xsd:element ref="ns3:MediaServiceDateTaken" minOccurs="0"/>
                <xsd:element ref="ns3:MediaLengthInSeconds" minOccurs="0"/>
                <xsd:element ref="ns3:Nettbibliotek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xsd:simpleType>
        <xsd:restriction base="dms:Choice">
          <xsd:enumeration value="Arbeidsbeskrivelse"/>
          <xsd:enumeration value="Krav"/>
          <xsd:enumeration value="Mal/Skjema"/>
          <xsd:enumeration value="Vedlegg"/>
          <xsd:enumeration value="Systemdokumentasjon"/>
          <xsd:enumeration value="Læringsark"/>
          <xsd:enumeration value="Lenk"/>
          <xsd:enumeration value="Video"/>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TaxCatchAll" ma:index="20" nillable="true" ma:displayName="Taxonomy Catch All Column" ma:hidden="true" ma:list="{cde2db9f-4a84-4646-8619-9b9b44be8c77}" ma:internalName="TaxCatchAll" ma:showField="CatchAllData" ma:web="6d4a5315-78c6-4c96-bb32-0e29fe55ad16">
      <xsd:complexType>
        <xsd:complexContent>
          <xsd:extension base="dms:MultiChoiceLookup">
            <xsd:sequence>
              <xsd:element name="Value" type="dms:Lookup" maxOccurs="unbounded" minOccurs="0" nillable="true"/>
            </xsd:sequence>
          </xsd:extension>
        </xsd:complexContent>
      </xsd:complexType>
    </xsd:element>
    <xsd:element name="Emneord" ma:index="21" nillable="true" ma:displayName="Emneord" ma:description="Skriv inn emneord eller velg fra liste" ma:format="Dropdown" ma:internalName="Emneord">
      <xsd:simpleType>
        <xsd:union memberTypes="dms:Text">
          <xsd:simpleType>
            <xsd:restriction base="dms:Choice">
              <xsd:enumeration value="Angi emneor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SpeedyCraft"/>
                    <xsd:enumeration value="Annet system"/>
                    <xsd:enumeration value="M365 Mal bibliotek"/>
                  </xsd:restriction>
                </xsd:simpleType>
              </xsd:element>
            </xsd:sequence>
          </xsd:extension>
        </xsd:complexContent>
      </xsd:complex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Nettbibliotekstatus" ma:index="24" nillable="true" ma:displayName="Nettbibliotek status" ma:description="Denne kolonnen viser status for dokumentet i Nettbiblioteket for de dokumentene som lastes opp der." ma:format="Dropdown" ma:internalName="Nettbibliotekstatus">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d4a5315-78c6-4c96-bb32-0e29fe55ad16" xsi:nil="true"/>
    <Opprinnelse xmlns="6d4a5315-78c6-4c96-bb32-0e29fe55ad16">Elvia</Opprinnelse>
    <Nettbibliotekstatus xmlns="b4509093-701c-4f4a-83cb-59d1966a0a3b" xsi:nil="true"/>
    <Godkjenner xmlns="6d4a5315-78c6-4c96-bb32-0e29fe55ad16">
      <UserInfo>
        <DisplayName>Kjetil Utrimark</DisplayName>
        <AccountId>79</AccountId>
        <AccountType/>
      </UserInfo>
    </Godkjenner>
    <Emneord xmlns="6d4a5315-78c6-4c96-bb32-0e29fe55ad16" xsi:nil="true"/>
    <Kopierestil xmlns="b4509093-701c-4f4a-83cb-59d1966a0a3b" xsi:nil="true"/>
    <Dokumenteier xmlns="6d4a5315-78c6-4c96-bb32-0e29fe55ad16">
      <UserInfo>
        <DisplayName>Reidulf Ekera</DisplayName>
        <AccountId>75</AccountId>
        <AccountType/>
      </UserInfo>
    </Dokumenteier>
    <Dokumenttype xmlns="6d4a5315-78c6-4c96-bb32-0e29fe55ad16">Læringsark</Dokumenttype>
    <Ekstern xmlns="6d4a5315-78c6-4c96-bb32-0e29fe55ad16">false</Ekstern>
    <SharedWithUsers xmlns="6d4a5315-78c6-4c96-bb32-0e29fe55ad16">
      <UserInfo>
        <DisplayName/>
        <AccountId xsi:nil="true"/>
        <AccountType/>
      </UserInfo>
    </SharedWithUsers>
    <MediaLengthInSeconds xmlns="b4509093-701c-4f4a-83cb-59d1966a0a3b" xsi:nil="true"/>
  </documentManagement>
</p:properties>
</file>

<file path=customXml/itemProps1.xml><?xml version="1.0" encoding="utf-8"?>
<ds:datastoreItem xmlns:ds="http://schemas.openxmlformats.org/officeDocument/2006/customXml" ds:itemID="{6DA69340-209E-4691-8F98-78E2166253A5}">
  <ds:schemaRefs>
    <ds:schemaRef ds:uri="http://schemas.microsoft.com/sharepoint/v3/contenttype/forms"/>
  </ds:schemaRefs>
</ds:datastoreItem>
</file>

<file path=customXml/itemProps2.xml><?xml version="1.0" encoding="utf-8"?>
<ds:datastoreItem xmlns:ds="http://schemas.openxmlformats.org/officeDocument/2006/customXml" ds:itemID="{62CBA968-1FA0-4D79-A939-7587A3E5DDA5}"/>
</file>

<file path=customXml/itemProps3.xml><?xml version="1.0" encoding="utf-8"?>
<ds:datastoreItem xmlns:ds="http://schemas.openxmlformats.org/officeDocument/2006/customXml" ds:itemID="{5B5B1BAC-5AF3-426D-AD74-361DCA4992AF}">
  <ds:schemaRefs>
    <ds:schemaRef ds:uri="a8f0b6f9-2b67-4617-a70c-e96b3cb34168"/>
    <ds:schemaRef ds:uri="bd6ed28d-af38-44fd-b7e0-25d28c6ead1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Application>Microsoft Office PowerPoint</Application>
  <PresentationFormat>Skjermfremvisning (16:9)</PresentationFormat>
  <Slides>1</Slides>
  <Notes>0</Notes>
  <HiddenSlides>0</HiddenSlides>
  <ScaleCrop>false</ScaleCrop>
  <HeadingPairs>
    <vt:vector size="4" baseType="variant">
      <vt:variant>
        <vt:lpstr>Tema</vt:lpstr>
      </vt:variant>
      <vt:variant>
        <vt:i4>1</vt:i4>
      </vt:variant>
      <vt:variant>
        <vt:lpstr>Lysbildetitler</vt:lpstr>
      </vt:variant>
      <vt:variant>
        <vt:i4>1</vt:i4>
      </vt:variant>
    </vt:vector>
  </HeadingPairs>
  <TitlesOfParts>
    <vt:vector size="2" baseType="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revision>458</cp:revision>
  <dcterms:created xsi:type="dcterms:W3CDTF">2017-08-30T13:22:09Z</dcterms:created>
  <dcterms:modified xsi:type="dcterms:W3CDTF">2023-01-23T07:27:43Z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11900</vt:r8>
  </property>
  <property fmtid="{D5CDD505-2E9C-101B-9397-08002B2CF9AE}" pid="5" name="MediaServiceImageTags">
    <vt:lpwstr/>
  </property>
  <property fmtid="{D5CDD505-2E9C-101B-9397-08002B2CF9AE}" pid="6" name="xd_Signature">
    <vt:bool>false</vt:bool>
  </property>
  <property fmtid="{D5CDD505-2E9C-101B-9397-08002B2CF9AE}" pid="7" name="xd_ProgID">
    <vt:lpwstr/>
  </property>
  <property fmtid="{D5CDD505-2E9C-101B-9397-08002B2CF9AE}" pid="8" name="MigrationWizId">
    <vt:lpwstr>3ec29678-00b2-4473-9672-03e6e32961f2</vt:lpwstr>
  </property>
  <property fmtid="{D5CDD505-2E9C-101B-9397-08002B2CF9AE}" pid="9" name="TriggerFlowInfo">
    <vt:lpwstr/>
  </property>
  <property fmtid="{D5CDD505-2E9C-101B-9397-08002B2CF9AE}" pid="10" name="_SourceUrl">
    <vt:lpwstr/>
  </property>
  <property fmtid="{D5CDD505-2E9C-101B-9397-08002B2CF9AE}" pid="11" name="_SharedFileIndex">
    <vt:lpwstr/>
  </property>
  <property fmtid="{D5CDD505-2E9C-101B-9397-08002B2CF9AE}" pid="12" name="ComplianceAssetId">
    <vt:lpwstr/>
  </property>
  <property fmtid="{D5CDD505-2E9C-101B-9397-08002B2CF9AE}" pid="13" name="TemplateUrl">
    <vt:lpwstr/>
  </property>
  <property fmtid="{D5CDD505-2E9C-101B-9397-08002B2CF9AE}" pid="14" name="_ExtendedDescription">
    <vt:lpwstr/>
  </property>
</Properties>
</file>