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86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kera, Reidulf" userId="S::reidulf.ekera@eidsiva.no::34b08412-d59a-41e9-8158-dce4f7ddb494" providerId="AD" clId="Web-{9F42C63C-43F1-48E5-A434-ABACDAED0B35}"/>
    <pc:docChg chg="modSld">
      <pc:chgData name="Ekera, Reidulf" userId="S::reidulf.ekera@eidsiva.no::34b08412-d59a-41e9-8158-dce4f7ddb494" providerId="AD" clId="Web-{9F42C63C-43F1-48E5-A434-ABACDAED0B35}" dt="2020-08-18T09:17:22.871" v="547"/>
      <pc:docMkLst>
        <pc:docMk/>
      </pc:docMkLst>
      <pc:sldChg chg="modSp">
        <pc:chgData name="Ekera, Reidulf" userId="S::reidulf.ekera@eidsiva.no::34b08412-d59a-41e9-8158-dce4f7ddb494" providerId="AD" clId="Web-{9F42C63C-43F1-48E5-A434-ABACDAED0B35}" dt="2020-08-18T09:17:22.871" v="547"/>
        <pc:sldMkLst>
          <pc:docMk/>
          <pc:sldMk cId="3191417455" sldId="264"/>
        </pc:sldMkLst>
        <pc:graphicFrameChg chg="mod modGraphic">
          <ac:chgData name="Ekera, Reidulf" userId="S::reidulf.ekera@eidsiva.no::34b08412-d59a-41e9-8158-dce4f7ddb494" providerId="AD" clId="Web-{9F42C63C-43F1-48E5-A434-ABACDAED0B35}" dt="2020-08-18T09:17:22.871" v="54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Ekera, Reidulf" userId="34b08412-d59a-41e9-8158-dce4f7ddb494" providerId="ADAL" clId="{EA25B818-30B0-42F0-9A6C-3CC7B69AAD64}"/>
    <pc:docChg chg="undo custSel modSld">
      <pc:chgData name="Ekera, Reidulf" userId="34b08412-d59a-41e9-8158-dce4f7ddb494" providerId="ADAL" clId="{EA25B818-30B0-42F0-9A6C-3CC7B69AAD64}" dt="2020-08-20T09:07:26.588" v="4208" actId="20577"/>
      <pc:docMkLst>
        <pc:docMk/>
      </pc:docMkLst>
      <pc:sldChg chg="addSp delSp modSp mod">
        <pc:chgData name="Ekera, Reidulf" userId="34b08412-d59a-41e9-8158-dce4f7ddb494" providerId="ADAL" clId="{EA25B818-30B0-42F0-9A6C-3CC7B69AAD64}" dt="2020-08-20T09:07:26.588" v="4208" actId="20577"/>
        <pc:sldMkLst>
          <pc:docMk/>
          <pc:sldMk cId="3191417455" sldId="264"/>
        </pc:sldMkLst>
        <pc:spChg chg="add del mod">
          <ac:chgData name="Ekera, Reidulf" userId="34b08412-d59a-41e9-8158-dce4f7ddb494" providerId="ADAL" clId="{EA25B818-30B0-42F0-9A6C-3CC7B69AAD64}" dt="2020-08-19T09:06:20.062" v="3306" actId="22"/>
          <ac:spMkLst>
            <pc:docMk/>
            <pc:sldMk cId="3191417455" sldId="264"/>
            <ac:spMk id="5" creationId="{357D348D-9334-48EE-A371-4335E1C96C8E}"/>
          </ac:spMkLst>
        </pc:spChg>
        <pc:spChg chg="add del">
          <ac:chgData name="Ekera, Reidulf" userId="34b08412-d59a-41e9-8158-dce4f7ddb494" providerId="ADAL" clId="{EA25B818-30B0-42F0-9A6C-3CC7B69AAD64}" dt="2020-08-19T09:17:42.188" v="3480" actId="478"/>
          <ac:spMkLst>
            <pc:docMk/>
            <pc:sldMk cId="3191417455" sldId="264"/>
            <ac:spMk id="16" creationId="{7D385BBA-A36A-450F-8463-352743FCF6BB}"/>
          </ac:spMkLst>
        </pc:spChg>
        <pc:spChg chg="add del">
          <ac:chgData name="Ekera, Reidulf" userId="34b08412-d59a-41e9-8158-dce4f7ddb494" providerId="ADAL" clId="{EA25B818-30B0-42F0-9A6C-3CC7B69AAD64}" dt="2020-08-19T09:18:15.134" v="3482" actId="478"/>
          <ac:spMkLst>
            <pc:docMk/>
            <pc:sldMk cId="3191417455" sldId="264"/>
            <ac:spMk id="17" creationId="{83A478C5-168F-4FA2-B9B3-B40EF2BE9F63}"/>
          </ac:spMkLst>
        </pc:spChg>
        <pc:spChg chg="add del mod">
          <ac:chgData name="Ekera, Reidulf" userId="34b08412-d59a-41e9-8158-dce4f7ddb494" providerId="ADAL" clId="{EA25B818-30B0-42F0-9A6C-3CC7B69AAD64}" dt="2020-08-19T09:19:06.414" v="3494" actId="11529"/>
          <ac:spMkLst>
            <pc:docMk/>
            <pc:sldMk cId="3191417455" sldId="264"/>
            <ac:spMk id="18" creationId="{5B0FF077-5204-4C68-8FD8-A1C82418F70A}"/>
          </ac:spMkLst>
        </pc:spChg>
        <pc:spChg chg="add del mod">
          <ac:chgData name="Ekera, Reidulf" userId="34b08412-d59a-41e9-8158-dce4f7ddb494" providerId="ADAL" clId="{EA25B818-30B0-42F0-9A6C-3CC7B69AAD64}" dt="2020-08-19T09:19:02.377" v="3489" actId="478"/>
          <ac:spMkLst>
            <pc:docMk/>
            <pc:sldMk cId="3191417455" sldId="264"/>
            <ac:spMk id="20" creationId="{10947558-2E56-451F-B543-5DA9DCAEC878}"/>
          </ac:spMkLst>
        </pc:spChg>
        <pc:spChg chg="add del mod">
          <ac:chgData name="Ekera, Reidulf" userId="34b08412-d59a-41e9-8158-dce4f7ddb494" providerId="ADAL" clId="{EA25B818-30B0-42F0-9A6C-3CC7B69AAD64}" dt="2020-08-19T09:20:27.307" v="3499" actId="478"/>
          <ac:spMkLst>
            <pc:docMk/>
            <pc:sldMk cId="3191417455" sldId="264"/>
            <ac:spMk id="21" creationId="{4A863C7C-ABC4-4D09-A676-CA7631CEC911}"/>
          </ac:spMkLst>
        </pc:spChg>
        <pc:spChg chg="add del">
          <ac:chgData name="Ekera, Reidulf" userId="34b08412-d59a-41e9-8158-dce4f7ddb494" providerId="ADAL" clId="{EA25B818-30B0-42F0-9A6C-3CC7B69AAD64}" dt="2020-08-19T09:21:11.490" v="3501" actId="478"/>
          <ac:spMkLst>
            <pc:docMk/>
            <pc:sldMk cId="3191417455" sldId="264"/>
            <ac:spMk id="22" creationId="{45086BDD-8838-4DF0-8F2D-E432B03F95D0}"/>
          </ac:spMkLst>
        </pc:spChg>
        <pc:spChg chg="add mod">
          <ac:chgData name="Ekera, Reidulf" userId="34b08412-d59a-41e9-8158-dce4f7ddb494" providerId="ADAL" clId="{EA25B818-30B0-42F0-9A6C-3CC7B69AAD64}" dt="2020-08-19T09:22:28.410" v="3509" actId="13822"/>
          <ac:spMkLst>
            <pc:docMk/>
            <pc:sldMk cId="3191417455" sldId="264"/>
            <ac:spMk id="23" creationId="{91702EBA-DCF2-435F-88AF-55299A0974E3}"/>
          </ac:spMkLst>
        </pc:spChg>
        <pc:spChg chg="add mod">
          <ac:chgData name="Ekera, Reidulf" userId="34b08412-d59a-41e9-8158-dce4f7ddb494" providerId="ADAL" clId="{EA25B818-30B0-42F0-9A6C-3CC7B69AAD64}" dt="2020-08-19T09:24:37.481" v="3517" actId="207"/>
          <ac:spMkLst>
            <pc:docMk/>
            <pc:sldMk cId="3191417455" sldId="264"/>
            <ac:spMk id="24" creationId="{316017F2-8B0C-4EA1-A0F1-73FF37FE8619}"/>
          </ac:spMkLst>
        </pc:spChg>
        <pc:spChg chg="add del">
          <ac:chgData name="Ekera, Reidulf" userId="34b08412-d59a-41e9-8158-dce4f7ddb494" providerId="ADAL" clId="{EA25B818-30B0-42F0-9A6C-3CC7B69AAD64}" dt="2020-08-19T09:25:38.817" v="3519" actId="478"/>
          <ac:spMkLst>
            <pc:docMk/>
            <pc:sldMk cId="3191417455" sldId="264"/>
            <ac:spMk id="25" creationId="{F193B613-7483-42D2-AD03-AAFF7D041A4C}"/>
          </ac:spMkLst>
        </pc:spChg>
        <pc:graphicFrameChg chg="mod modGraphic">
          <ac:chgData name="Ekera, Reidulf" userId="34b08412-d59a-41e9-8158-dce4f7ddb494" providerId="ADAL" clId="{EA25B818-30B0-42F0-9A6C-3CC7B69AAD64}" dt="2020-08-20T09:07:26.588" v="420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Ekera, Reidulf" userId="34b08412-d59a-41e9-8158-dce4f7ddb494" providerId="ADAL" clId="{EA25B818-30B0-42F0-9A6C-3CC7B69AAD64}" dt="2020-08-20T09:05:20.366" v="4196" actId="20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 modCrop">
          <ac:chgData name="Ekera, Reidulf" userId="34b08412-d59a-41e9-8158-dce4f7ddb494" providerId="ADAL" clId="{EA25B818-30B0-42F0-9A6C-3CC7B69AAD64}" dt="2020-08-19T09:05:40.070" v="3305" actId="22"/>
          <ac:picMkLst>
            <pc:docMk/>
            <pc:sldMk cId="3191417455" sldId="264"/>
            <ac:picMk id="3" creationId="{C06E9AB3-E4E6-48DB-8DE7-1EC9A2ABA2E0}"/>
          </ac:picMkLst>
        </pc:picChg>
        <pc:picChg chg="add del mod modCrop">
          <ac:chgData name="Ekera, Reidulf" userId="34b08412-d59a-41e9-8158-dce4f7ddb494" providerId="ADAL" clId="{EA25B818-30B0-42F0-9A6C-3CC7B69AAD64}" dt="2020-08-19T09:19:02.377" v="3489" actId="478"/>
          <ac:picMkLst>
            <pc:docMk/>
            <pc:sldMk cId="3191417455" sldId="264"/>
            <ac:picMk id="4" creationId="{8D90E3A0-1CEE-4AF9-8EAA-63270335FDE3}"/>
          </ac:picMkLst>
        </pc:picChg>
        <pc:picChg chg="add del mod">
          <ac:chgData name="Ekera, Reidulf" userId="34b08412-d59a-41e9-8158-dce4f7ddb494" providerId="ADAL" clId="{EA25B818-30B0-42F0-9A6C-3CC7B69AAD64}" dt="2020-08-19T09:03:01.270" v="3293"/>
          <ac:picMkLst>
            <pc:docMk/>
            <pc:sldMk cId="3191417455" sldId="264"/>
            <ac:picMk id="1026" creationId="{96488E06-956E-43F9-9253-CD1F4A9C768E}"/>
          </ac:picMkLst>
        </pc:picChg>
        <pc:cxnChg chg="add del mod">
          <ac:chgData name="Ekera, Reidulf" userId="34b08412-d59a-41e9-8158-dce4f7ddb494" providerId="ADAL" clId="{EA25B818-30B0-42F0-9A6C-3CC7B69AAD64}" dt="2020-08-19T09:16:43.896" v="3478" actId="478"/>
          <ac:cxnSpMkLst>
            <pc:docMk/>
            <pc:sldMk cId="3191417455" sldId="264"/>
            <ac:cxnSpMk id="14" creationId="{87C80723-51F3-41B0-9979-EE53168A3E52}"/>
          </ac:cxnSpMkLst>
        </pc:cxnChg>
      </pc:sldChg>
    </pc:docChg>
  </pc:docChgLst>
  <pc:docChgLst>
    <pc:chgData name="Ekera, Reidulf" userId="S::reidulf.ekera@eidsiva.no::34b08412-d59a-41e9-8158-dce4f7ddb494" providerId="AD" clId="Web-{C53BEA9D-FF66-457E-9AB2-1932D7F1FD8B}"/>
    <pc:docChg chg="modSld">
      <pc:chgData name="Ekera, Reidulf" userId="S::reidulf.ekera@eidsiva.no::34b08412-d59a-41e9-8158-dce4f7ddb494" providerId="AD" clId="Web-{C53BEA9D-FF66-457E-9AB2-1932D7F1FD8B}" dt="2020-08-20T08:06:30.083" v="1"/>
      <pc:docMkLst>
        <pc:docMk/>
      </pc:docMkLst>
      <pc:sldChg chg="modSp">
        <pc:chgData name="Ekera, Reidulf" userId="S::reidulf.ekera@eidsiva.no::34b08412-d59a-41e9-8158-dce4f7ddb494" providerId="AD" clId="Web-{C53BEA9D-FF66-457E-9AB2-1932D7F1FD8B}" dt="2020-08-20T08:06:30.083" v="1"/>
        <pc:sldMkLst>
          <pc:docMk/>
          <pc:sldMk cId="3191417455" sldId="264"/>
        </pc:sldMkLst>
        <pc:graphicFrameChg chg="mod modGraphic">
          <ac:chgData name="Ekera, Reidulf" userId="S::reidulf.ekera@eidsiva.no::34b08412-d59a-41e9-8158-dce4f7ddb494" providerId="AD" clId="Web-{C53BEA9D-FF66-457E-9AB2-1932D7F1FD8B}" dt="2020-08-20T08:06:30.083" v="1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Kjetil Utrimark" userId="6f091d06-67e5-4f4b-9d6a-b40516eba41e" providerId="ADAL" clId="{ADBAF80B-D420-42C3-8F47-B7864E958D1C}"/>
    <pc:docChg chg="undo modSld">
      <pc:chgData name="Kjetil Utrimark" userId="6f091d06-67e5-4f4b-9d6a-b40516eba41e" providerId="ADAL" clId="{ADBAF80B-D420-42C3-8F47-B7864E958D1C}" dt="2021-01-13T11:52:00.960" v="100" actId="20577"/>
      <pc:docMkLst>
        <pc:docMk/>
      </pc:docMkLst>
      <pc:sldChg chg="modSp">
        <pc:chgData name="Kjetil Utrimark" userId="6f091d06-67e5-4f4b-9d6a-b40516eba41e" providerId="ADAL" clId="{ADBAF80B-D420-42C3-8F47-B7864E958D1C}" dt="2021-01-13T11:52:00.960" v="100" actId="20577"/>
        <pc:sldMkLst>
          <pc:docMk/>
          <pc:sldMk cId="3191417455" sldId="264"/>
        </pc:sldMkLst>
        <pc:graphicFrameChg chg="mod modGraphic">
          <ac:chgData name="Kjetil Utrimark" userId="6f091d06-67e5-4f4b-9d6a-b40516eba41e" providerId="ADAL" clId="{ADBAF80B-D420-42C3-8F47-B7864E958D1C}" dt="2021-01-13T11:51:19.544" v="80" actId="14100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Kjetil Utrimark" userId="6f091d06-67e5-4f4b-9d6a-b40516eba41e" providerId="ADAL" clId="{ADBAF80B-D420-42C3-8F47-B7864E958D1C}" dt="2021-01-13T11:52:00.960" v="100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">
          <ac:chgData name="Kjetil Utrimark" userId="6f091d06-67e5-4f4b-9d6a-b40516eba41e" providerId="ADAL" clId="{ADBAF80B-D420-42C3-8F47-B7864E958D1C}" dt="2021-01-13T11:51:26.479" v="82" actId="14100"/>
          <ac:picMkLst>
            <pc:docMk/>
            <pc:sldMk cId="3191417455" sldId="264"/>
            <ac:picMk id="4" creationId="{8D90E3A0-1CEE-4AF9-8EAA-63270335FDE3}"/>
          </ac:picMkLst>
        </pc:picChg>
      </pc:sldChg>
    </pc:docChg>
  </pc:docChgLst>
  <pc:docChgLst>
    <pc:chgData name="Ekera, Reidulf" userId="S::reidulf.ekera@eidsiva.no::34b08412-d59a-41e9-8158-dce4f7ddb494" providerId="AD" clId="Web-{CD3012D5-D021-4CA7-B426-729CC5A80481}"/>
    <pc:docChg chg="modSld">
      <pc:chgData name="Ekera, Reidulf" userId="S::reidulf.ekera@eidsiva.no::34b08412-d59a-41e9-8158-dce4f7ddb494" providerId="AD" clId="Web-{CD3012D5-D021-4CA7-B426-729CC5A80481}" dt="2020-08-17T10:34:14.424" v="9"/>
      <pc:docMkLst>
        <pc:docMk/>
      </pc:docMkLst>
      <pc:sldChg chg="delSp modSp">
        <pc:chgData name="Ekera, Reidulf" userId="S::reidulf.ekera@eidsiva.no::34b08412-d59a-41e9-8158-dce4f7ddb494" providerId="AD" clId="Web-{CD3012D5-D021-4CA7-B426-729CC5A80481}" dt="2020-08-17T10:34:14.424" v="9"/>
        <pc:sldMkLst>
          <pc:docMk/>
          <pc:sldMk cId="3191417455" sldId="264"/>
        </pc:sldMkLst>
        <pc:spChg chg="del">
          <ac:chgData name="Ekera, Reidulf" userId="S::reidulf.ekera@eidsiva.no::34b08412-d59a-41e9-8158-dce4f7ddb494" providerId="AD" clId="Web-{CD3012D5-D021-4CA7-B426-729CC5A80481}" dt="2020-08-17T10:34:14.424" v="9"/>
          <ac:spMkLst>
            <pc:docMk/>
            <pc:sldMk cId="3191417455" sldId="264"/>
            <ac:spMk id="3" creationId="{796AA78A-8CAD-479C-B3DB-CBAB1CD9900A}"/>
          </ac:spMkLst>
        </pc:spChg>
        <pc:spChg chg="del mod">
          <ac:chgData name="Ekera, Reidulf" userId="S::reidulf.ekera@eidsiva.no::34b08412-d59a-41e9-8158-dce4f7ddb494" providerId="AD" clId="Web-{CD3012D5-D021-4CA7-B426-729CC5A80481}" dt="2020-08-17T10:33:59.080" v="1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Ekera, Reidulf" userId="S::reidulf.ekera@eidsiva.no::34b08412-d59a-41e9-8158-dce4f7ddb494" providerId="AD" clId="Web-{CD3012D5-D021-4CA7-B426-729CC5A80481}" dt="2020-08-17T10:34:09.690" v="6" actId="20577"/>
          <ac:spMkLst>
            <pc:docMk/>
            <pc:sldMk cId="3191417455" sldId="264"/>
            <ac:spMk id="7" creationId="{390954B9-808C-1649-AA9B-AD05571CDE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2021-01-13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2021-01-13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2021-01-13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2021-01-13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2021-01-13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2021-01-13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2021-01-13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2021-01-13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2021-01-13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2021-01-13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2021-01-13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2021-01-13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2021-01-13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2021-01-13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2021-01-13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2021-01-13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2021-01-13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2021-01-13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2021-01-13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1087298"/>
              </p:ext>
            </p:extLst>
          </p:nvPr>
        </p:nvGraphicFramePr>
        <p:xfrm>
          <a:off x="477365" y="1085850"/>
          <a:ext cx="5316369" cy="36789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90328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126041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12.08.2020 – Lossing – Fall fra plan på linjebil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000" b="0" i="0" kern="1200" dirty="0">
                          <a:solidFill>
                            <a:schemeClr val="tx1"/>
                          </a:solidFill>
                          <a:latin typeface="Red Hat Text"/>
                        </a:rPr>
                        <a:t>I forbindelse med lossing utstyr fra linjebil skulle montør som sto på planet dra løs en stropp som lå under utstyr og materiell. I forbindelse med dette falt han bakover og landet på asfalten. Han landet slik at siden av hodet traff bakken først. </a:t>
                      </a:r>
                      <a:r>
                        <a:rPr lang="nb-NO" sz="1000" b="1" i="0" kern="1200" dirty="0">
                          <a:solidFill>
                            <a:schemeClr val="tx1"/>
                          </a:solidFill>
                          <a:latin typeface="Red Hat Text"/>
                        </a:rPr>
                        <a:t>Det ble brukte hjelm med hakestroppen festet, noe som bidro til at hjelmen ikke falt av under fallet</a:t>
                      </a:r>
                      <a:r>
                        <a:rPr lang="nb-NO" sz="1000" b="0" i="0" kern="1200" dirty="0">
                          <a:solidFill>
                            <a:schemeClr val="tx1"/>
                          </a:solidFill>
                          <a:latin typeface="Red Hat Text"/>
                        </a:rPr>
                        <a:t>. Hjelmen tok imot mye av støtet mot hodet. Støt var så kraftig at øreklokke på hjelmen ble knust. Høyde på lasteplanet ca. 1.5 m.   </a:t>
                      </a:r>
                      <a:endParaRPr lang="nb-NO" sz="1000" b="0" i="0" dirty="0">
                        <a:solidFill>
                          <a:schemeClr val="tx1"/>
                        </a:solidFill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solidFill>
                            <a:schemeClr val="tx1"/>
                          </a:solidFill>
                          <a:latin typeface="Red Hat Text"/>
                        </a:rPr>
                        <a:t>Ved første forsøk kjentes det ut som stropp hang fast i noe og skiftet da litt tak og nappet til med større kraft. Stroppen satt ikke så fast som forventet noe som resulterte i at montøren trår bakover, snubler/sklir og faller ned fra lasteplanet.</a:t>
                      </a:r>
                      <a:endParaRPr lang="nb-NO" sz="1000" b="0" i="0" dirty="0">
                        <a:solidFill>
                          <a:schemeClr val="tx1"/>
                        </a:solidFill>
                        <a:latin typeface="Red Hat Text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solidFill>
                            <a:schemeClr val="tx1"/>
                          </a:solidFill>
                          <a:latin typeface="Red Hat Text" panose="02010503040201060303" pitchFamily="2" charset="77"/>
                        </a:rPr>
                        <a:t>Middels. Hjernerystelse. Slag/støt på legg, arm og skulder. Det ble ikke avdekket alvorlig skade etter undersøkelse ved sykehus etter hendelsen. Montøren ble sykmeldt fem dager av føre var prinsipp i forhold til kraftig slag/støt mot hode.</a:t>
                      </a:r>
                      <a:endParaRPr lang="nb-NO" sz="1000" b="0" i="0" dirty="0">
                        <a:solidFill>
                          <a:schemeClr val="tx1"/>
                        </a:solidFill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solidFill>
                            <a:schemeClr val="tx1"/>
                          </a:solidFill>
                          <a:latin typeface="Red Hat Text" panose="02010503040201060303" pitchFamily="2" charset="77"/>
                        </a:rPr>
                        <a:t>Alvorlig.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solidFill>
                            <a:schemeClr val="tx1"/>
                          </a:solidFill>
                          <a:latin typeface="Red Hat Text" panose="02010503040201060303" pitchFamily="2" charset="77"/>
                        </a:rPr>
                        <a:t>Hadde montøren truffet bakken med hodet først på annen måte er det sannsynlig at skadegraden ville vært større med  lengere rekonvalesens eller varig skade.</a:t>
                      </a:r>
                      <a:endParaRPr lang="nb-NO" sz="1000" b="0" i="0" dirty="0">
                        <a:solidFill>
                          <a:schemeClr val="tx1"/>
                        </a:solidFill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00">
                <a:latin typeface="Red Hat Text"/>
              </a:rPr>
              <a:t>RUH ID: 17994</a:t>
            </a:r>
            <a:endParaRPr lang="nb-NO" sz="825">
              <a:solidFill>
                <a:prstClr val="white">
                  <a:lumMod val="50000"/>
                </a:prstClr>
              </a:solidFill>
              <a:latin typeface="Red Hat Text" panose="02010503040201060303" pitchFamily="2" charset="77"/>
            </a:endParaRP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56332"/>
              </p:ext>
            </p:extLst>
          </p:nvPr>
        </p:nvGraphicFramePr>
        <p:xfrm>
          <a:off x="5986461" y="2828926"/>
          <a:ext cx="2851643" cy="2014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69061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40463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tx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Rydd bort løse gjenstander og det som ligger over det som skal trekkes frem, eventuelt bruk mekaniske hjelpemidler der dette ikke lar seg gjøre for håndmakt.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tx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Når objekter må trekkes frem, benytt kroppstyngden minst mulig og om mulig gå ned på huk med et kne på underlaget, dette vil bidra til å kunne forhindre ukontrollert fall bakover.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tx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Hakestropp skal brukes når det er fare for fall til </a:t>
                      </a:r>
                      <a:r>
                        <a:rPr lang="nb-NO" sz="1000" b="0" i="0" kern="1200">
                          <a:solidFill>
                            <a:schemeClr val="tx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lavere nivå. </a:t>
                      </a:r>
                      <a:endParaRPr lang="nb-NO" sz="1000" b="0" i="0" kern="1200" dirty="0">
                        <a:solidFill>
                          <a:schemeClr val="tx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4" name="Plassholder for bilde 3">
            <a:extLst>
              <a:ext uri="{FF2B5EF4-FFF2-40B4-BE49-F238E27FC236}">
                <a16:creationId xmlns:a16="http://schemas.microsoft.com/office/drawing/2014/main" id="{8D90E3A0-1CEE-4AF9-8EAA-63270335FDE3}"/>
              </a:ext>
            </a:extLst>
          </p:cNvPr>
          <p:cNvPicPr>
            <a:picLocks noGrp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15" t="17899" r="3979" b="3966"/>
          <a:stretch/>
        </p:blipFill>
        <p:spPr bwMode="auto">
          <a:xfrm rot="5400000">
            <a:off x="6589179" y="483130"/>
            <a:ext cx="1646201" cy="28516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Bue 22">
            <a:extLst>
              <a:ext uri="{FF2B5EF4-FFF2-40B4-BE49-F238E27FC236}">
                <a16:creationId xmlns:a16="http://schemas.microsoft.com/office/drawing/2014/main" id="{91702EBA-DCF2-435F-88AF-55299A0974E3}"/>
              </a:ext>
            </a:extLst>
          </p:cNvPr>
          <p:cNvSpPr/>
          <p:nvPr/>
        </p:nvSpPr>
        <p:spPr>
          <a:xfrm>
            <a:off x="7517624" y="1151725"/>
            <a:ext cx="628214" cy="1221527"/>
          </a:xfrm>
          <a:prstGeom prst="arc">
            <a:avLst>
              <a:gd name="adj1" fmla="val 14411624"/>
              <a:gd name="adj2" fmla="val 4701549"/>
            </a:avLst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Eksplosjon: 8 punkt 23">
            <a:extLst>
              <a:ext uri="{FF2B5EF4-FFF2-40B4-BE49-F238E27FC236}">
                <a16:creationId xmlns:a16="http://schemas.microsoft.com/office/drawing/2014/main" id="{316017F2-8B0C-4EA1-A0F1-73FF37FE8619}"/>
              </a:ext>
            </a:extLst>
          </p:cNvPr>
          <p:cNvSpPr/>
          <p:nvPr/>
        </p:nvSpPr>
        <p:spPr>
          <a:xfrm>
            <a:off x="7643267" y="2246704"/>
            <a:ext cx="572373" cy="384846"/>
          </a:xfrm>
          <a:prstGeom prst="irregularSeal1">
            <a:avLst/>
          </a:prstGeom>
          <a:noFill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7" ma:contentTypeDescription="Opprett et nytt dokument." ma:contentTypeScope="" ma:versionID="f1c7fe89ca4c89940bce13394197de28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8598eb4-f446-434c-99bf-a348101edcb5"/>
    <ds:schemaRef ds:uri="http://purl.org/dc/terms/"/>
    <ds:schemaRef ds:uri="http://schemas.openxmlformats.org/package/2006/metadata/core-properties"/>
    <ds:schemaRef ds:uri="ea6f10b6-14be-47ab-b4bf-39a1fafd218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3D3FDF-36E6-47B1-BA7A-DFC1712D4A8C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3</TotalTime>
  <Words>222</Words>
  <Application>Microsoft Office PowerPoint</Application>
  <PresentationFormat>Skjermfremvisning (16:9)</PresentationFormat>
  <Paragraphs>16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1</cp:revision>
  <dcterms:created xsi:type="dcterms:W3CDTF">2017-08-30T13:22:09Z</dcterms:created>
  <dcterms:modified xsi:type="dcterms:W3CDTF">2021-01-13T11:52:04Z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9300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MigrationWizId">
    <vt:lpwstr>e018dbaf-f567-4e3b-be52-d0c571eae02f</vt:lpwstr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