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33AD83-3665-43C6-AD2F-53A930034E50}" v="1" dt="2022-06-13T12:09:04.6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6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til Utrimark" userId="6f091d06-67e5-4f4b-9d6a-b40516eba41e" providerId="ADAL" clId="{E7757394-6A08-4BB8-8BC6-CDFEE2A6D916}"/>
    <pc:docChg chg="modSld">
      <pc:chgData name="Kjetil Utrimark" userId="6f091d06-67e5-4f4b-9d6a-b40516eba41e" providerId="ADAL" clId="{E7757394-6A08-4BB8-8BC6-CDFEE2A6D916}" dt="2020-06-19T06:51:05.218" v="113" actId="20577"/>
      <pc:docMkLst>
        <pc:docMk/>
      </pc:docMkLst>
      <pc:sldChg chg="modSp">
        <pc:chgData name="Kjetil Utrimark" userId="6f091d06-67e5-4f4b-9d6a-b40516eba41e" providerId="ADAL" clId="{E7757394-6A08-4BB8-8BC6-CDFEE2A6D916}" dt="2020-06-19T06:51:05.218" v="113" actId="20577"/>
        <pc:sldMkLst>
          <pc:docMk/>
          <pc:sldMk cId="3191417455" sldId="264"/>
        </pc:sldMkLst>
        <pc:graphicFrameChg chg="modGraphic">
          <ac:chgData name="Kjetil Utrimark" userId="6f091d06-67e5-4f4b-9d6a-b40516eba41e" providerId="ADAL" clId="{E7757394-6A08-4BB8-8BC6-CDFEE2A6D916}" dt="2020-06-19T06:44:03.616" v="62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Kjetil Utrimark" userId="6f091d06-67e5-4f4b-9d6a-b40516eba41e" providerId="ADAL" clId="{E7757394-6A08-4BB8-8BC6-CDFEE2A6D916}" dt="2020-06-19T06:51:05.218" v="113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Kjetil Utrimark" userId="6f091d06-67e5-4f4b-9d6a-b40516eba41e" providerId="ADAL" clId="{8F091B24-1176-4BD3-8AE1-C503EDDBEC19}"/>
    <pc:docChg chg="modSld">
      <pc:chgData name="Kjetil Utrimark" userId="6f091d06-67e5-4f4b-9d6a-b40516eba41e" providerId="ADAL" clId="{8F091B24-1176-4BD3-8AE1-C503EDDBEC19}" dt="2020-07-15T09:01:00.036" v="48"/>
      <pc:docMkLst>
        <pc:docMk/>
      </pc:docMkLst>
      <pc:sldChg chg="modSp">
        <pc:chgData name="Kjetil Utrimark" userId="6f091d06-67e5-4f4b-9d6a-b40516eba41e" providerId="ADAL" clId="{8F091B24-1176-4BD3-8AE1-C503EDDBEC19}" dt="2020-07-15T09:01:00.036" v="48"/>
        <pc:sldMkLst>
          <pc:docMk/>
          <pc:sldMk cId="3191417455" sldId="264"/>
        </pc:sldMkLst>
        <pc:graphicFrameChg chg="mod modGraphic">
          <ac:chgData name="Kjetil Utrimark" userId="6f091d06-67e5-4f4b-9d6a-b40516eba41e" providerId="ADAL" clId="{8F091B24-1176-4BD3-8AE1-C503EDDBEC19}" dt="2020-07-15T09:01:00.036" v="48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Kjetil Utrimark" userId="6f091d06-67e5-4f4b-9d6a-b40516eba41e" providerId="ADAL" clId="{8F091B24-1176-4BD3-8AE1-C503EDDBEC19}" dt="2020-07-15T09:00:10.221" v="0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Kjetil Utrimark" userId="S::kjetil.utrimark_hafslund.no#ext#@eidsivaenergi.onmicrosoft.com::3812b60a-3a5a-45ac-b073-f752987cfaf1" providerId="AD" clId="Web-{E054CEED-ED1E-4040-8301-16217887E625}"/>
    <pc:docChg chg="modSld">
      <pc:chgData name="Kjetil Utrimark" userId="S::kjetil.utrimark_hafslund.no#ext#@eidsivaenergi.onmicrosoft.com::3812b60a-3a5a-45ac-b073-f752987cfaf1" providerId="AD" clId="Web-{E054CEED-ED1E-4040-8301-16217887E625}" dt="2020-07-03T09:15:18.192" v="134"/>
      <pc:docMkLst>
        <pc:docMk/>
      </pc:docMkLst>
      <pc:sldChg chg="modSp">
        <pc:chgData name="Kjetil Utrimark" userId="S::kjetil.utrimark_hafslund.no#ext#@eidsivaenergi.onmicrosoft.com::3812b60a-3a5a-45ac-b073-f752987cfaf1" providerId="AD" clId="Web-{E054CEED-ED1E-4040-8301-16217887E625}" dt="2020-07-03T09:15:18.192" v="134"/>
        <pc:sldMkLst>
          <pc:docMk/>
          <pc:sldMk cId="3191417455" sldId="264"/>
        </pc:sldMkLst>
        <pc:graphicFrameChg chg="mod modGraphic">
          <ac:chgData name="Kjetil Utrimark" userId="S::kjetil.utrimark_hafslund.no#ext#@eidsivaenergi.onmicrosoft.com::3812b60a-3a5a-45ac-b073-f752987cfaf1" providerId="AD" clId="Web-{E054CEED-ED1E-4040-8301-16217887E625}" dt="2020-07-03T09:15:18.192" v="134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Jan Steinar Kveno" userId="1eb52f07-71e5-4d14-92c8-33481ad15a69" providerId="ADAL" clId="{7C33AD83-3665-43C6-AD2F-53A930034E50}"/>
    <pc:docChg chg="modSld">
      <pc:chgData name="Jan Steinar Kveno" userId="1eb52f07-71e5-4d14-92c8-33481ad15a69" providerId="ADAL" clId="{7C33AD83-3665-43C6-AD2F-53A930034E50}" dt="2022-06-13T12:09:04.612" v="0"/>
      <pc:docMkLst>
        <pc:docMk/>
      </pc:docMkLst>
      <pc:sldChg chg="modAnim">
        <pc:chgData name="Jan Steinar Kveno" userId="1eb52f07-71e5-4d14-92c8-33481ad15a69" providerId="ADAL" clId="{7C33AD83-3665-43C6-AD2F-53A930034E50}" dt="2022-06-13T12:09:04.612" v="0"/>
        <pc:sldMkLst>
          <pc:docMk/>
          <pc:sldMk cId="3191417455" sldId="264"/>
        </pc:sldMkLst>
      </pc:sldChg>
    </pc:docChg>
  </pc:docChgLst>
  <pc:docChgLst>
    <pc:chgData name="Kjetil Utrimark" userId="S::kjetil.utrimark_hafslund.no#ext#@eidsivaenergi.onmicrosoft.com::3812b60a-3a5a-45ac-b073-f752987cfaf1" providerId="AD" clId="Web-{F73B0349-FCF2-42C5-A751-C54C07BA30F1}"/>
    <pc:docChg chg="modSld">
      <pc:chgData name="Kjetil Utrimark" userId="S::kjetil.utrimark_hafslund.no#ext#@eidsivaenergi.onmicrosoft.com::3812b60a-3a5a-45ac-b073-f752987cfaf1" providerId="AD" clId="Web-{F73B0349-FCF2-42C5-A751-C54C07BA30F1}" dt="2020-06-19T05:44:45.728" v="23"/>
      <pc:docMkLst>
        <pc:docMk/>
      </pc:docMkLst>
      <pc:sldChg chg="modSp">
        <pc:chgData name="Kjetil Utrimark" userId="S::kjetil.utrimark_hafslund.no#ext#@eidsivaenergi.onmicrosoft.com::3812b60a-3a5a-45ac-b073-f752987cfaf1" providerId="AD" clId="Web-{F73B0349-FCF2-42C5-A751-C54C07BA30F1}" dt="2020-06-19T05:44:45.728" v="23"/>
        <pc:sldMkLst>
          <pc:docMk/>
          <pc:sldMk cId="3191417455" sldId="264"/>
        </pc:sldMkLst>
        <pc:graphicFrameChg chg="mod modGraphic">
          <ac:chgData name="Kjetil Utrimark" userId="S::kjetil.utrimark_hafslund.no#ext#@eidsivaenergi.onmicrosoft.com::3812b60a-3a5a-45ac-b073-f752987cfaf1" providerId="AD" clId="Web-{F73B0349-FCF2-42C5-A751-C54C07BA30F1}" dt="2020-06-19T05:44:18.790" v="15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Kjetil Utrimark" userId="S::kjetil.utrimark_hafslund.no#ext#@eidsivaenergi.onmicrosoft.com::3812b60a-3a5a-45ac-b073-f752987cfaf1" providerId="AD" clId="Web-{F73B0349-FCF2-42C5-A751-C54C07BA30F1}" dt="2020-06-19T05:44:45.728" v="23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13.06.2022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13.06.2022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lassholder for bilde 9" descr="Et bilde som inneholder utendørs, bilvei, bil, bygning&#10;&#10;Automatisk generert beskrivelse">
            <a:extLst>
              <a:ext uri="{FF2B5EF4-FFF2-40B4-BE49-F238E27FC236}">
                <a16:creationId xmlns:a16="http://schemas.microsoft.com/office/drawing/2014/main" id="{234DF59A-A243-4A0B-8312-A4FD45EC5C3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8" r="1988"/>
          <a:stretch>
            <a:fillRect/>
          </a:stretch>
        </p:blipFill>
        <p:spPr>
          <a:xfrm>
            <a:off x="5986463" y="1085850"/>
            <a:ext cx="2851150" cy="1671638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623169"/>
              </p:ext>
            </p:extLst>
          </p:nvPr>
        </p:nvGraphicFramePr>
        <p:xfrm>
          <a:off x="477366" y="1085850"/>
          <a:ext cx="5201914" cy="36904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93257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31 MARS 2020 - RIVEOPPDRAG - MAST FALT PÅ PERSON VED RIVING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9775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 panose="02010503040201060303" pitchFamily="2" charset="77"/>
                        </a:rPr>
                        <a:t>Høyspenningsmast mast skulle rives, det ble benyttet motorsag da det var kronglete å komme til med gravemaskin. Det ble laget felleskår, men masten falt ikke. Det ble dratt i bardun for å få masten til å falle. Når masten faller løper personen som drar i bardunen feil vei og får traversen over seg.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Planlegging vil alltid være en viktig del av det arbeidet som skal utføres – her var den er mangelfull. Valgt metode uten bruk av gravemaskin er ikke spesielt beskrevet i SJA </a:t>
                      </a:r>
                      <a:endParaRPr lang="nb-NO" sz="1000" b="0" i="0" dirty="0">
                        <a:latin typeface="Red Hat Text" panose="02010503040201060303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798744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Arbeidet ble stanset og den forulykkede kjørt til legevakten. </a:t>
                      </a:r>
                    </a:p>
                    <a:p>
                      <a:pPr algn="l"/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Der ble det konstatert at det ikke var snakk om alvorlig personskade, men at vedkommende var kraftig forslått og ingen tegn til brudd. </a:t>
                      </a:r>
                    </a:p>
                    <a:p>
                      <a:pPr algn="l"/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Dagen etter møtte han på arbeid, men hadde vondt for å bevege seg, grunnet ømhet og stivhet, men ellers ok. 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 panose="02010503040201060303" pitchFamily="2" charset="77"/>
                          <a:cs typeface="Arial" panose="020B0604020202020204" pitchFamily="34" charset="0"/>
                        </a:rPr>
                        <a:t>Høy alvorlighet.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  <a:cs typeface="Arial"/>
                        </a:rPr>
                        <a:t>Ved små endringer i forløpet kunne hendelsen ført til alvorlig personskade.</a:t>
                      </a:r>
                      <a:endParaRPr lang="nb-NO" sz="1000" b="0" i="0" noProof="0" dirty="0">
                        <a:latin typeface="Red Hat Text"/>
                        <a:cs typeface="Arial"/>
                      </a:endParaRP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97087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875446"/>
              </p:ext>
            </p:extLst>
          </p:nvPr>
        </p:nvGraphicFramePr>
        <p:xfrm>
          <a:off x="5986461" y="2828925"/>
          <a:ext cx="2851643" cy="1911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55802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555767">
                <a:tc>
                  <a:txBody>
                    <a:bodyPr/>
                    <a:lstStyle/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Planlegging og god SJA ville hindret hendelsen. </a:t>
                      </a:r>
                      <a:endParaRPr lang="nb-NO" dirty="0"/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Plassering og rømningsvei.</a:t>
                      </a:r>
                      <a:endParaRPr lang="nb-NO" dirty="0"/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Instruks var mangelfull. </a:t>
                      </a: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Arial"/>
                      </a:endParaRP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Entreprenør følger opp sin UE. Gjennomgang av de rutiner og instrukser som gjelder for denne typen arbeid. </a:t>
                      </a: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/>
                        <a:ea typeface="+mn-ea"/>
                        <a:cs typeface="Arial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090e09826d70d71cad2e1eb71d6d138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690d5ab85f5c139033dd4da684f979b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Published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https://nettbiblioteket.elvia.no/doc/lringsarkid97087fallendemastklemskade/</Url>
      <Description>Document</Description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7F9809-CF30-445E-90EA-B9EF5221A9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4a5315-78c6-4c96-bb32-0e29fe55ad16"/>
    <ds:schemaRef ds:uri="b4509093-701c-4f4a-83cb-59d1966a0a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5B1BAC-5AF3-426D-AD74-361DCA4992AF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  <ds:schemaRef ds:uri="b4509093-701c-4f4a-83cb-59d1966a0a3b"/>
    <ds:schemaRef ds:uri="6d4a5315-78c6-4c96-bb32-0e29fe55ad1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690</TotalTime>
  <Words>225</Words>
  <Application>Microsoft Office PowerPoint</Application>
  <PresentationFormat>Skjermfremvisning (16:9)</PresentationFormat>
  <Paragraphs>19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43</cp:revision>
  <dcterms:created xsi:type="dcterms:W3CDTF">2017-08-30T13:22:09Z</dcterms:created>
  <dcterms:modified xsi:type="dcterms:W3CDTF">2022-06-13T12:09:05Z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Addo_DocID">
    <vt:lpwstr>74d1cc2d-619c-41c7-a370-69c6547b9cf9</vt:lpwstr>
  </property>
  <property fmtid="{D5CDD505-2E9C-101B-9397-08002B2CF9AE}" pid="5" name="Order">
    <vt:r8>10800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MigrationWizId">
    <vt:lpwstr>7a88c604-ca42-4eff-a7c6-57f28d6aa49a</vt:lpwstr>
  </property>
  <property fmtid="{D5CDD505-2E9C-101B-9397-08002B2CF9AE}" pid="9" name="TriggerFlowInfo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</Properties>
</file>