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6EBAD1-D1C8-46D9-89E1-EAD1379379AF}" v="6" dt="2021-01-20T12:30:00.08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7" d="100"/>
          <a:sy n="137" d="100"/>
        </p:scale>
        <p:origin x="86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lsen, Knut Henrik" userId="f63a76b6-4434-48fd-a45a-09d21dcba74f" providerId="ADAL" clId="{CEF36D50-B534-44E0-9C0F-C05F79E8B728}"/>
    <pc:docChg chg="addSld">
      <pc:chgData name="Nilsen, Knut Henrik" userId="f63a76b6-4434-48fd-a45a-09d21dcba74f" providerId="ADAL" clId="{CEF36D50-B534-44E0-9C0F-C05F79E8B728}" dt="2020-06-05T10:27:30.473" v="0" actId="680"/>
      <pc:docMkLst>
        <pc:docMk/>
      </pc:docMkLst>
      <pc:sldChg chg="new">
        <pc:chgData name="Nilsen, Knut Henrik" userId="f63a76b6-4434-48fd-a45a-09d21dcba74f" providerId="ADAL" clId="{CEF36D50-B534-44E0-9C0F-C05F79E8B728}" dt="2020-06-05T10:27:30.473" v="0" actId="680"/>
        <pc:sldMkLst>
          <pc:docMk/>
          <pc:sldMk cId="3857083000" sldId="265"/>
        </pc:sldMkLst>
      </pc:sldChg>
    </pc:docChg>
  </pc:docChgLst>
  <pc:docChgLst>
    <pc:chgData name="Kjetil Utrimark" userId="6f091d06-67e5-4f4b-9d6a-b40516eba41e" providerId="ADAL" clId="{6C8620CB-716C-4CEC-8B08-3A42B98D5E71}"/>
    <pc:docChg chg="undo custSel delSld modSld delMainMaster">
      <pc:chgData name="Kjetil Utrimark" userId="6f091d06-67e5-4f4b-9d6a-b40516eba41e" providerId="ADAL" clId="{6C8620CB-716C-4CEC-8B08-3A42B98D5E71}" dt="2020-06-30T20:12:21.179" v="202"/>
      <pc:docMkLst>
        <pc:docMk/>
      </pc:docMkLst>
      <pc:sldChg chg="addSp delSp modSp modAnim delCm">
        <pc:chgData name="Kjetil Utrimark" userId="6f091d06-67e5-4f4b-9d6a-b40516eba41e" providerId="ADAL" clId="{6C8620CB-716C-4CEC-8B08-3A42B98D5E71}" dt="2020-06-30T20:12:21.179" v="202"/>
        <pc:sldMkLst>
          <pc:docMk/>
          <pc:sldMk cId="3191417455" sldId="264"/>
        </pc:sldMkLst>
        <pc:spChg chg="mod">
          <ac:chgData name="Kjetil Utrimark" userId="6f091d06-67e5-4f4b-9d6a-b40516eba41e" providerId="ADAL" clId="{6C8620CB-716C-4CEC-8B08-3A42B98D5E71}" dt="2020-06-05T08:58:44.319" v="101" actId="14100"/>
          <ac:spMkLst>
            <pc:docMk/>
            <pc:sldMk cId="3191417455" sldId="264"/>
            <ac:spMk id="2" creationId="{093B2461-9510-46B3-8D5C-42F0E31EF96B}"/>
          </ac:spMkLst>
        </pc:spChg>
        <pc:spChg chg="add mod">
          <ac:chgData name="Kjetil Utrimark" userId="6f091d06-67e5-4f4b-9d6a-b40516eba41e" providerId="ADAL" clId="{6C8620CB-716C-4CEC-8B08-3A42B98D5E71}" dt="2020-06-10T15:04:19.402" v="173" actId="14100"/>
          <ac:spMkLst>
            <pc:docMk/>
            <pc:sldMk cId="3191417455" sldId="264"/>
            <ac:spMk id="3" creationId="{796AA78A-8CAD-479C-B3DB-CBAB1CD9900A}"/>
          </ac:spMkLst>
        </pc:spChg>
        <pc:spChg chg="add mod">
          <ac:chgData name="Kjetil Utrimark" userId="6f091d06-67e5-4f4b-9d6a-b40516eba41e" providerId="ADAL" clId="{6C8620CB-716C-4CEC-8B08-3A42B98D5E71}" dt="2020-06-10T15:05:02.121" v="180" actId="1076"/>
          <ac:spMkLst>
            <pc:docMk/>
            <pc:sldMk cId="3191417455" sldId="264"/>
            <ac:spMk id="4" creationId="{00FC8769-9746-405A-9C48-04EB23EAA860}"/>
          </ac:spMkLst>
        </pc:spChg>
        <pc:spChg chg="add del mod">
          <ac:chgData name="Kjetil Utrimark" userId="6f091d06-67e5-4f4b-9d6a-b40516eba41e" providerId="ADAL" clId="{6C8620CB-716C-4CEC-8B08-3A42B98D5E71}" dt="2020-06-19T06:09:38.305" v="193" actId="931"/>
          <ac:spMkLst>
            <pc:docMk/>
            <pc:sldMk cId="3191417455" sldId="264"/>
            <ac:spMk id="5" creationId="{357D348D-9334-48EE-A371-4335E1C96C8E}"/>
          </ac:spMkLst>
        </pc:spChg>
        <pc:spChg chg="add del mod">
          <ac:chgData name="Kjetil Utrimark" userId="6f091d06-67e5-4f4b-9d6a-b40516eba41e" providerId="ADAL" clId="{6C8620CB-716C-4CEC-8B08-3A42B98D5E71}" dt="2020-06-19T06:09:37.870" v="191" actId="11529"/>
          <ac:spMkLst>
            <pc:docMk/>
            <pc:sldMk cId="3191417455" sldId="264"/>
            <ac:spMk id="11" creationId="{98BD7F54-724E-4DD0-8EE7-F4594B9E778A}"/>
          </ac:spMkLst>
        </pc:spChg>
        <pc:graphicFrameChg chg="mod modGraphic">
          <ac:chgData name="Kjetil Utrimark" userId="6f091d06-67e5-4f4b-9d6a-b40516eba41e" providerId="ADAL" clId="{6C8620CB-716C-4CEC-8B08-3A42B98D5E71}" dt="2020-06-19T15:04:54.299" v="201"/>
          <ac:graphicFrameMkLst>
            <pc:docMk/>
            <pc:sldMk cId="3191417455" sldId="264"/>
            <ac:graphicFrameMk id="6" creationId="{7C9E829E-CD53-9147-A035-47F021DC1DF2}"/>
          </ac:graphicFrameMkLst>
        </pc:graphicFrameChg>
        <pc:graphicFrameChg chg="mod modGraphic">
          <ac:chgData name="Kjetil Utrimark" userId="6f091d06-67e5-4f4b-9d6a-b40516eba41e" providerId="ADAL" clId="{6C8620CB-716C-4CEC-8B08-3A42B98D5E71}" dt="2020-06-05T08:58:56.506" v="105" actId="14100"/>
          <ac:graphicFrameMkLst>
            <pc:docMk/>
            <pc:sldMk cId="3191417455" sldId="264"/>
            <ac:graphicFrameMk id="8" creationId="{9A7836F5-DA16-D742-81B8-273E5FA233B4}"/>
          </ac:graphicFrameMkLst>
        </pc:graphicFrameChg>
        <pc:picChg chg="add del mod">
          <ac:chgData name="Kjetil Utrimark" userId="6f091d06-67e5-4f4b-9d6a-b40516eba41e" providerId="ADAL" clId="{6C8620CB-716C-4CEC-8B08-3A42B98D5E71}" dt="2020-06-19T06:09:38.305" v="193" actId="931"/>
          <ac:picMkLst>
            <pc:docMk/>
            <pc:sldMk cId="3191417455" sldId="264"/>
            <ac:picMk id="10" creationId="{07656426-A18A-4CD9-96BA-A9F63DB611FE}"/>
          </ac:picMkLst>
        </pc:picChg>
      </pc:sldChg>
      <pc:sldChg chg="addSp delSp modSp del delAnim modAnim">
        <pc:chgData name="Kjetil Utrimark" userId="6f091d06-67e5-4f4b-9d6a-b40516eba41e" providerId="ADAL" clId="{6C8620CB-716C-4CEC-8B08-3A42B98D5E71}" dt="2020-06-05T09:00:39.096" v="114" actId="2696"/>
        <pc:sldMkLst>
          <pc:docMk/>
          <pc:sldMk cId="631950423" sldId="512"/>
        </pc:sldMkLst>
        <pc:spChg chg="mod">
          <ac:chgData name="Kjetil Utrimark" userId="6f091d06-67e5-4f4b-9d6a-b40516eba41e" providerId="ADAL" clId="{6C8620CB-716C-4CEC-8B08-3A42B98D5E71}" dt="2020-06-05T07:21:31.519" v="68" actId="3064"/>
          <ac:spMkLst>
            <pc:docMk/>
            <pc:sldMk cId="631950423" sldId="512"/>
            <ac:spMk id="2" creationId="{F7A17D3F-3C8A-48CF-BF30-C75EC0A0EFBF}"/>
          </ac:spMkLst>
        </pc:spChg>
        <pc:spChg chg="del">
          <ac:chgData name="Kjetil Utrimark" userId="6f091d06-67e5-4f4b-9d6a-b40516eba41e" providerId="ADAL" clId="{6C8620CB-716C-4CEC-8B08-3A42B98D5E71}" dt="2020-06-05T08:01:55.310" v="83" actId="478"/>
          <ac:spMkLst>
            <pc:docMk/>
            <pc:sldMk cId="631950423" sldId="512"/>
            <ac:spMk id="3" creationId="{76DD292B-EA9A-412B-AB22-1275895B8736}"/>
          </ac:spMkLst>
        </pc:spChg>
        <pc:spChg chg="del mod">
          <ac:chgData name="Kjetil Utrimark" userId="6f091d06-67e5-4f4b-9d6a-b40516eba41e" providerId="ADAL" clId="{6C8620CB-716C-4CEC-8B08-3A42B98D5E71}" dt="2020-05-28T08:00:14.961" v="1" actId="11529"/>
          <ac:spMkLst>
            <pc:docMk/>
            <pc:sldMk cId="631950423" sldId="512"/>
            <ac:spMk id="4" creationId="{BA208694-FA5C-4E8E-BE8C-98382B9BA763}"/>
          </ac:spMkLst>
        </pc:spChg>
        <pc:spChg chg="add mod">
          <ac:chgData name="Kjetil Utrimark" userId="6f091d06-67e5-4f4b-9d6a-b40516eba41e" providerId="ADAL" clId="{6C8620CB-716C-4CEC-8B08-3A42B98D5E71}" dt="2020-06-05T08:02:15.741" v="88" actId="2085"/>
          <ac:spMkLst>
            <pc:docMk/>
            <pc:sldMk cId="631950423" sldId="512"/>
            <ac:spMk id="4" creationId="{C5737936-73F2-42FD-BB9A-3E2EAD1E6CDE}"/>
          </ac:spMkLst>
        </pc:spChg>
        <pc:spChg chg="mod">
          <ac:chgData name="Kjetil Utrimark" userId="6f091d06-67e5-4f4b-9d6a-b40516eba41e" providerId="ADAL" clId="{6C8620CB-716C-4CEC-8B08-3A42B98D5E71}" dt="2020-06-05T07:22:36.318" v="78" actId="1076"/>
          <ac:spMkLst>
            <pc:docMk/>
            <pc:sldMk cId="631950423" sldId="512"/>
            <ac:spMk id="7" creationId="{C6E9CC54-10AA-4E8C-9183-06E22442ABB6}"/>
          </ac:spMkLst>
        </pc:spChg>
        <pc:spChg chg="mod">
          <ac:chgData name="Kjetil Utrimark" userId="6f091d06-67e5-4f4b-9d6a-b40516eba41e" providerId="ADAL" clId="{6C8620CB-716C-4CEC-8B08-3A42B98D5E71}" dt="2020-06-05T07:29:36.846" v="81" actId="1076"/>
          <ac:spMkLst>
            <pc:docMk/>
            <pc:sldMk cId="631950423" sldId="512"/>
            <ac:spMk id="10" creationId="{B9352B17-1AED-4850-9371-CC4B8DFC2DF4}"/>
          </ac:spMkLst>
        </pc:spChg>
        <pc:spChg chg="add mod">
          <ac:chgData name="Kjetil Utrimark" userId="6f091d06-67e5-4f4b-9d6a-b40516eba41e" providerId="ADAL" clId="{6C8620CB-716C-4CEC-8B08-3A42B98D5E71}" dt="2020-06-05T07:15:29.024" v="9" actId="404"/>
          <ac:spMkLst>
            <pc:docMk/>
            <pc:sldMk cId="631950423" sldId="512"/>
            <ac:spMk id="11" creationId="{ECA50AF1-4455-4AC9-96F2-2C789B217689}"/>
          </ac:spMkLst>
        </pc:spChg>
        <pc:graphicFrameChg chg="del">
          <ac:chgData name="Kjetil Utrimark" userId="6f091d06-67e5-4f4b-9d6a-b40516eba41e" providerId="ADAL" clId="{6C8620CB-716C-4CEC-8B08-3A42B98D5E71}" dt="2020-06-05T07:21:46.789" v="69" actId="478"/>
          <ac:graphicFrameMkLst>
            <pc:docMk/>
            <pc:sldMk cId="631950423" sldId="512"/>
            <ac:graphicFrameMk id="6" creationId="{93C5D511-BAE9-4D9F-AC14-26A2AC328884}"/>
          </ac:graphicFrameMkLst>
        </pc:graphicFrameChg>
        <pc:graphicFrameChg chg="del mod modGraphic">
          <ac:chgData name="Kjetil Utrimark" userId="6f091d06-67e5-4f4b-9d6a-b40516eba41e" providerId="ADAL" clId="{6C8620CB-716C-4CEC-8B08-3A42B98D5E71}" dt="2020-06-05T07:19:29.120" v="55" actId="478"/>
          <ac:graphicFrameMkLst>
            <pc:docMk/>
            <pc:sldMk cId="631950423" sldId="512"/>
            <ac:graphicFrameMk id="8" creationId="{9AA3209F-62B5-4817-BFA2-8224A297D8CF}"/>
          </ac:graphicFrameMkLst>
        </pc:graphicFrameChg>
        <pc:graphicFrameChg chg="add mod modGraphic">
          <ac:chgData name="Kjetil Utrimark" userId="6f091d06-67e5-4f4b-9d6a-b40516eba41e" providerId="ADAL" clId="{6C8620CB-716C-4CEC-8B08-3A42B98D5E71}" dt="2020-06-05T07:22:40.556" v="79" actId="14100"/>
          <ac:graphicFrameMkLst>
            <pc:docMk/>
            <pc:sldMk cId="631950423" sldId="512"/>
            <ac:graphicFrameMk id="12" creationId="{0A93C096-5AFD-43F5-8548-0D2ABE71EB59}"/>
          </ac:graphicFrameMkLst>
        </pc:graphicFrameChg>
        <pc:graphicFrameChg chg="add mod modGraphic">
          <ac:chgData name="Kjetil Utrimark" userId="6f091d06-67e5-4f4b-9d6a-b40516eba41e" providerId="ADAL" clId="{6C8620CB-716C-4CEC-8B08-3A42B98D5E71}" dt="2020-06-05T07:22:26.475" v="77" actId="1076"/>
          <ac:graphicFrameMkLst>
            <pc:docMk/>
            <pc:sldMk cId="631950423" sldId="512"/>
            <ac:graphicFrameMk id="13" creationId="{A97517DE-2CD7-4DC5-8554-C066B120BE3D}"/>
          </ac:graphicFrameMkLst>
        </pc:graphicFrameChg>
        <pc:picChg chg="add del">
          <ac:chgData name="Kjetil Utrimark" userId="6f091d06-67e5-4f4b-9d6a-b40516eba41e" providerId="ADAL" clId="{6C8620CB-716C-4CEC-8B08-3A42B98D5E71}" dt="2020-06-05T08:01:56.811" v="84" actId="478"/>
          <ac:picMkLst>
            <pc:docMk/>
            <pc:sldMk cId="631950423" sldId="512"/>
            <ac:picMk id="9" creationId="{55ED5B7B-619F-4466-8C3B-4A682461AD22}"/>
          </ac:picMkLst>
        </pc:picChg>
        <pc:picChg chg="add mod">
          <ac:chgData name="Kjetil Utrimark" userId="6f091d06-67e5-4f4b-9d6a-b40516eba41e" providerId="ADAL" clId="{6C8620CB-716C-4CEC-8B08-3A42B98D5E71}" dt="2020-06-05T08:02:04.827" v="86" actId="1076"/>
          <ac:picMkLst>
            <pc:docMk/>
            <pc:sldMk cId="631950423" sldId="512"/>
            <ac:picMk id="14" creationId="{A1E27176-FE2B-4C0A-8EE6-F52C1FA7CDFD}"/>
          </ac:picMkLst>
        </pc:picChg>
      </pc:sldChg>
      <pc:sldMasterChg chg="del delSldLayout">
        <pc:chgData name="Kjetil Utrimark" userId="6f091d06-67e5-4f4b-9d6a-b40516eba41e" providerId="ADAL" clId="{6C8620CB-716C-4CEC-8B08-3A42B98D5E71}" dt="2020-06-05T09:00:39.112" v="125" actId="2696"/>
        <pc:sldMasterMkLst>
          <pc:docMk/>
          <pc:sldMasterMk cId="3436267529" sldId="2147483660"/>
        </pc:sldMasterMkLst>
        <pc:sldLayoutChg chg="del">
          <pc:chgData name="Kjetil Utrimark" userId="6f091d06-67e5-4f4b-9d6a-b40516eba41e" providerId="ADAL" clId="{6C8620CB-716C-4CEC-8B08-3A42B98D5E71}" dt="2020-06-05T09:00:39.098" v="115" actId="2696"/>
          <pc:sldLayoutMkLst>
            <pc:docMk/>
            <pc:sldMasterMk cId="3436267529" sldId="2147483660"/>
            <pc:sldLayoutMk cId="3427822741" sldId="2147483661"/>
          </pc:sldLayoutMkLst>
        </pc:sldLayoutChg>
        <pc:sldLayoutChg chg="del">
          <pc:chgData name="Kjetil Utrimark" userId="6f091d06-67e5-4f4b-9d6a-b40516eba41e" providerId="ADAL" clId="{6C8620CB-716C-4CEC-8B08-3A42B98D5E71}" dt="2020-06-05T09:00:39.102" v="116" actId="2696"/>
          <pc:sldLayoutMkLst>
            <pc:docMk/>
            <pc:sldMasterMk cId="3436267529" sldId="2147483660"/>
            <pc:sldLayoutMk cId="2738788797" sldId="2147483662"/>
          </pc:sldLayoutMkLst>
        </pc:sldLayoutChg>
        <pc:sldLayoutChg chg="del">
          <pc:chgData name="Kjetil Utrimark" userId="6f091d06-67e5-4f4b-9d6a-b40516eba41e" providerId="ADAL" clId="{6C8620CB-716C-4CEC-8B08-3A42B98D5E71}" dt="2020-06-05T09:00:39.105" v="118" actId="2696"/>
          <pc:sldLayoutMkLst>
            <pc:docMk/>
            <pc:sldMasterMk cId="3436267529" sldId="2147483660"/>
            <pc:sldLayoutMk cId="853909167" sldId="2147483663"/>
          </pc:sldLayoutMkLst>
        </pc:sldLayoutChg>
        <pc:sldLayoutChg chg="del">
          <pc:chgData name="Kjetil Utrimark" userId="6f091d06-67e5-4f4b-9d6a-b40516eba41e" providerId="ADAL" clId="{6C8620CB-716C-4CEC-8B08-3A42B98D5E71}" dt="2020-06-05T09:00:39.108" v="121" actId="2696"/>
          <pc:sldLayoutMkLst>
            <pc:docMk/>
            <pc:sldMasterMk cId="3436267529" sldId="2147483660"/>
            <pc:sldLayoutMk cId="4078884980" sldId="2147483664"/>
          </pc:sldLayoutMkLst>
        </pc:sldLayoutChg>
        <pc:sldLayoutChg chg="del">
          <pc:chgData name="Kjetil Utrimark" userId="6f091d06-67e5-4f4b-9d6a-b40516eba41e" providerId="ADAL" clId="{6C8620CB-716C-4CEC-8B08-3A42B98D5E71}" dt="2020-06-05T09:00:39.109" v="122" actId="2696"/>
          <pc:sldLayoutMkLst>
            <pc:docMk/>
            <pc:sldMasterMk cId="3436267529" sldId="2147483660"/>
            <pc:sldLayoutMk cId="3278148345" sldId="2147483665"/>
          </pc:sldLayoutMkLst>
        </pc:sldLayoutChg>
        <pc:sldLayoutChg chg="del">
          <pc:chgData name="Kjetil Utrimark" userId="6f091d06-67e5-4f4b-9d6a-b40516eba41e" providerId="ADAL" clId="{6C8620CB-716C-4CEC-8B08-3A42B98D5E71}" dt="2020-06-05T09:00:39.110" v="123" actId="2696"/>
          <pc:sldLayoutMkLst>
            <pc:docMk/>
            <pc:sldMasterMk cId="3436267529" sldId="2147483660"/>
            <pc:sldLayoutMk cId="3924807120" sldId="2147483666"/>
          </pc:sldLayoutMkLst>
        </pc:sldLayoutChg>
        <pc:sldLayoutChg chg="del">
          <pc:chgData name="Kjetil Utrimark" userId="6f091d06-67e5-4f4b-9d6a-b40516eba41e" providerId="ADAL" clId="{6C8620CB-716C-4CEC-8B08-3A42B98D5E71}" dt="2020-06-05T09:00:39.110" v="124" actId="2696"/>
          <pc:sldLayoutMkLst>
            <pc:docMk/>
            <pc:sldMasterMk cId="3436267529" sldId="2147483660"/>
            <pc:sldLayoutMk cId="2785982116" sldId="2147483667"/>
          </pc:sldLayoutMkLst>
        </pc:sldLayoutChg>
        <pc:sldLayoutChg chg="del">
          <pc:chgData name="Kjetil Utrimark" userId="6f091d06-67e5-4f4b-9d6a-b40516eba41e" providerId="ADAL" clId="{6C8620CB-716C-4CEC-8B08-3A42B98D5E71}" dt="2020-06-05T09:00:39.106" v="119" actId="2696"/>
          <pc:sldLayoutMkLst>
            <pc:docMk/>
            <pc:sldMasterMk cId="3436267529" sldId="2147483660"/>
            <pc:sldLayoutMk cId="3200897024" sldId="2147483670"/>
          </pc:sldLayoutMkLst>
        </pc:sldLayoutChg>
        <pc:sldLayoutChg chg="del">
          <pc:chgData name="Kjetil Utrimark" userId="6f091d06-67e5-4f4b-9d6a-b40516eba41e" providerId="ADAL" clId="{6C8620CB-716C-4CEC-8B08-3A42B98D5E71}" dt="2020-06-05T09:00:39.107" v="120" actId="2696"/>
          <pc:sldLayoutMkLst>
            <pc:docMk/>
            <pc:sldMasterMk cId="3436267529" sldId="2147483660"/>
            <pc:sldLayoutMk cId="1050929824" sldId="2147483671"/>
          </pc:sldLayoutMkLst>
        </pc:sldLayoutChg>
        <pc:sldLayoutChg chg="del">
          <pc:chgData name="Kjetil Utrimark" userId="6f091d06-67e5-4f4b-9d6a-b40516eba41e" providerId="ADAL" clId="{6C8620CB-716C-4CEC-8B08-3A42B98D5E71}" dt="2020-06-05T09:00:39.103" v="117" actId="2696"/>
          <pc:sldLayoutMkLst>
            <pc:docMk/>
            <pc:sldMasterMk cId="3436267529" sldId="2147483660"/>
            <pc:sldLayoutMk cId="2769953254" sldId="2147483672"/>
          </pc:sldLayoutMkLst>
        </pc:sldLayoutChg>
      </pc:sldMasterChg>
    </pc:docChg>
  </pc:docChgLst>
  <pc:docChgLst>
    <pc:chgData name="Kjetil Utrimark" userId="6f091d06-67e5-4f4b-9d6a-b40516eba41e" providerId="ADAL" clId="{796EBAD1-D1C8-46D9-89E1-EAD1379379AF}"/>
    <pc:docChg chg="custSel modSld">
      <pc:chgData name="Kjetil Utrimark" userId="6f091d06-67e5-4f4b-9d6a-b40516eba41e" providerId="ADAL" clId="{796EBAD1-D1C8-46D9-89E1-EAD1379379AF}" dt="2021-01-20T12:30:00.089" v="1882"/>
      <pc:docMkLst>
        <pc:docMk/>
      </pc:docMkLst>
      <pc:sldChg chg="addSp delSp modSp">
        <pc:chgData name="Kjetil Utrimark" userId="6f091d06-67e5-4f4b-9d6a-b40516eba41e" providerId="ADAL" clId="{796EBAD1-D1C8-46D9-89E1-EAD1379379AF}" dt="2021-01-20T12:30:00.089" v="1882"/>
        <pc:sldMkLst>
          <pc:docMk/>
          <pc:sldMk cId="3191417455" sldId="264"/>
        </pc:sldMkLst>
        <pc:spChg chg="del">
          <ac:chgData name="Kjetil Utrimark" userId="6f091d06-67e5-4f4b-9d6a-b40516eba41e" providerId="ADAL" clId="{796EBAD1-D1C8-46D9-89E1-EAD1379379AF}" dt="2021-01-20T11:39:43.055" v="0" actId="478"/>
          <ac:spMkLst>
            <pc:docMk/>
            <pc:sldMk cId="3191417455" sldId="264"/>
            <ac:spMk id="3" creationId="{796AA78A-8CAD-479C-B3DB-CBAB1CD9900A}"/>
          </ac:spMkLst>
        </pc:spChg>
        <pc:spChg chg="del">
          <ac:chgData name="Kjetil Utrimark" userId="6f091d06-67e5-4f4b-9d6a-b40516eba41e" providerId="ADAL" clId="{796EBAD1-D1C8-46D9-89E1-EAD1379379AF}" dt="2021-01-20T11:39:50.649" v="2" actId="478"/>
          <ac:spMkLst>
            <pc:docMk/>
            <pc:sldMk cId="3191417455" sldId="264"/>
            <ac:spMk id="4" creationId="{00FC8769-9746-405A-9C48-04EB23EAA860}"/>
          </ac:spMkLst>
        </pc:spChg>
        <pc:spChg chg="del">
          <ac:chgData name="Kjetil Utrimark" userId="6f091d06-67e5-4f4b-9d6a-b40516eba41e" providerId="ADAL" clId="{796EBAD1-D1C8-46D9-89E1-EAD1379379AF}" dt="2021-01-20T12:06:55.172" v="1117" actId="931"/>
          <ac:spMkLst>
            <pc:docMk/>
            <pc:sldMk cId="3191417455" sldId="264"/>
            <ac:spMk id="5" creationId="{357D348D-9334-48EE-A371-4335E1C96C8E}"/>
          </ac:spMkLst>
        </pc:spChg>
        <pc:spChg chg="mod">
          <ac:chgData name="Kjetil Utrimark" userId="6f091d06-67e5-4f4b-9d6a-b40516eba41e" providerId="ADAL" clId="{796EBAD1-D1C8-46D9-89E1-EAD1379379AF}" dt="2021-01-20T11:39:47.253" v="1"/>
          <ac:spMkLst>
            <pc:docMk/>
            <pc:sldMk cId="3191417455" sldId="264"/>
            <ac:spMk id="7" creationId="{390954B9-808C-1649-AA9B-AD05571CDE77}"/>
          </ac:spMkLst>
        </pc:spChg>
        <pc:spChg chg="add mod">
          <ac:chgData name="Kjetil Utrimark" userId="6f091d06-67e5-4f4b-9d6a-b40516eba41e" providerId="ADAL" clId="{796EBAD1-D1C8-46D9-89E1-EAD1379379AF}" dt="2021-01-20T12:28:57.143" v="1866" actId="1076"/>
          <ac:spMkLst>
            <pc:docMk/>
            <pc:sldMk cId="3191417455" sldId="264"/>
            <ac:spMk id="11" creationId="{95407FC5-1620-4CAD-8BEE-312DA3CE1B5D}"/>
          </ac:spMkLst>
        </pc:spChg>
        <pc:graphicFrameChg chg="mod modGraphic">
          <ac:chgData name="Kjetil Utrimark" userId="6f091d06-67e5-4f4b-9d6a-b40516eba41e" providerId="ADAL" clId="{796EBAD1-D1C8-46D9-89E1-EAD1379379AF}" dt="2021-01-20T12:30:00.089" v="1882"/>
          <ac:graphicFrameMkLst>
            <pc:docMk/>
            <pc:sldMk cId="3191417455" sldId="264"/>
            <ac:graphicFrameMk id="6" creationId="{7C9E829E-CD53-9147-A035-47F021DC1DF2}"/>
          </ac:graphicFrameMkLst>
        </pc:graphicFrameChg>
        <pc:graphicFrameChg chg="mod modGraphic">
          <ac:chgData name="Kjetil Utrimark" userId="6f091d06-67e5-4f4b-9d6a-b40516eba41e" providerId="ADAL" clId="{796EBAD1-D1C8-46D9-89E1-EAD1379379AF}" dt="2021-01-20T12:28:48.799" v="1865" actId="20577"/>
          <ac:graphicFrameMkLst>
            <pc:docMk/>
            <pc:sldMk cId="3191417455" sldId="264"/>
            <ac:graphicFrameMk id="8" creationId="{9A7836F5-DA16-D742-81B8-273E5FA233B4}"/>
          </ac:graphicFrameMkLst>
        </pc:graphicFrameChg>
        <pc:picChg chg="add mod">
          <ac:chgData name="Kjetil Utrimark" userId="6f091d06-67e5-4f4b-9d6a-b40516eba41e" providerId="ADAL" clId="{796EBAD1-D1C8-46D9-89E1-EAD1379379AF}" dt="2021-01-20T12:28:36.832" v="1859" actId="14100"/>
          <ac:picMkLst>
            <pc:docMk/>
            <pc:sldMk cId="3191417455" sldId="264"/>
            <ac:picMk id="10" creationId="{029C8900-39FA-4F12-8296-949776AA83DE}"/>
          </ac:picMkLst>
        </pc:picChg>
      </pc:sldChg>
    </pc:docChg>
  </pc:docChgLst>
  <pc:docChgLst>
    <pc:chgData name="Kjetil Utrimark" userId="S::kjetil.utrimark_hafslund.no#ext#@eidsivaenergi.onmicrosoft.com::3812b60a-3a5a-45ac-b073-f752987cfaf1" providerId="AD" clId="Web-{98C36F87-73BA-41AC-B7B3-89356A0F76FF}"/>
    <pc:docChg chg="delSld">
      <pc:chgData name="Kjetil Utrimark" userId="S::kjetil.utrimark_hafslund.no#ext#@eidsivaenergi.onmicrosoft.com::3812b60a-3a5a-45ac-b073-f752987cfaf1" providerId="AD" clId="Web-{98C36F87-73BA-41AC-B7B3-89356A0F76FF}" dt="2020-06-09T07:29:49.569" v="0"/>
      <pc:docMkLst>
        <pc:docMk/>
      </pc:docMkLst>
      <pc:sldChg chg="del">
        <pc:chgData name="Kjetil Utrimark" userId="S::kjetil.utrimark_hafslund.no#ext#@eidsivaenergi.onmicrosoft.com::3812b60a-3a5a-45ac-b073-f752987cfaf1" providerId="AD" clId="Web-{98C36F87-73BA-41AC-B7B3-89356A0F76FF}" dt="2020-06-09T07:29:49.569" v="0"/>
        <pc:sldMkLst>
          <pc:docMk/>
          <pc:sldMk cId="3857083000" sldId="265"/>
        </pc:sldMkLst>
      </pc:sldChg>
    </pc:docChg>
  </pc:docChgLst>
  <pc:docChgLst>
    <pc:chgData name="Kjetil Utrimark" userId="S::kjetil.utrimark_hafslund.no#ext#@eidsivaenergi.onmicrosoft.com::3812b60a-3a5a-45ac-b073-f752987cfaf1" providerId="AD" clId="Web-{B393828F-3BBC-47A3-8CC7-85CE4110AE1A}"/>
    <pc:docChg chg="modSld">
      <pc:chgData name="Kjetil Utrimark" userId="S::kjetil.utrimark_hafslund.no#ext#@eidsivaenergi.onmicrosoft.com::3812b60a-3a5a-45ac-b073-f752987cfaf1" providerId="AD" clId="Web-{B393828F-3BBC-47A3-8CC7-85CE4110AE1A}" dt="2020-06-05T09:08:25.859" v="0"/>
      <pc:docMkLst>
        <pc:docMk/>
      </pc:docMkLst>
      <pc:sldChg chg="modSp">
        <pc:chgData name="Kjetil Utrimark" userId="S::kjetil.utrimark_hafslund.no#ext#@eidsivaenergi.onmicrosoft.com::3812b60a-3a5a-45ac-b073-f752987cfaf1" providerId="AD" clId="Web-{B393828F-3BBC-47A3-8CC7-85CE4110AE1A}" dt="2020-06-05T09:08:25.859" v="0"/>
        <pc:sldMkLst>
          <pc:docMk/>
          <pc:sldMk cId="3191417455" sldId="264"/>
        </pc:sldMkLst>
        <pc:graphicFrameChg chg="modGraphic">
          <ac:chgData name="Kjetil Utrimark" userId="S::kjetil.utrimark_hafslund.no#ext#@eidsivaenergi.onmicrosoft.com::3812b60a-3a5a-45ac-b073-f752987cfaf1" providerId="AD" clId="Web-{B393828F-3BBC-47A3-8CC7-85CE4110AE1A}" dt="2020-06-05T09:08:25.859" v="0"/>
          <ac:graphicFrameMkLst>
            <pc:docMk/>
            <pc:sldMk cId="3191417455" sldId="264"/>
            <ac:graphicFrameMk id="6" creationId="{7C9E829E-CD53-9147-A035-47F021DC1DF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2021-01-20</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0E8C3072-A9EE-EE4D-8E62-5F1AFCC33BC9}" type="datetime1">
              <a:rPr lang="nb-NO" smtClean="0"/>
              <a:t>2021-01-20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2021-01-20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2021-01-20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2021-01-20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2021-01-20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2021-01-20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2021-01-20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2021-01-20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2021-01-20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dirty="0"/>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2021-01-20</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2021-01-20</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dirty="0"/>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2021-01-20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2021-01-20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dirty="0"/>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2021-01-20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2021-01-20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2021-01-20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dirty="0"/>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55136B4A-BB4C-4340-B3EE-EC82E4A24BC5}" type="datetime1">
              <a:rPr lang="nb-NO" smtClean="0"/>
              <a:t>2021-01-20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2021-01-20</a:t>
            </a:fld>
            <a:endParaRPr lang="nb-NO" dirty="0"/>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dirty="0"/>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dirty="0"/>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lassholder for bilde 9" descr="Illustrasjonsbilde">
            <a:extLst>
              <a:ext uri="{FF2B5EF4-FFF2-40B4-BE49-F238E27FC236}">
                <a16:creationId xmlns:a16="http://schemas.microsoft.com/office/drawing/2014/main" id="{029C8900-39FA-4F12-8296-949776AA83DE}"/>
              </a:ext>
              <a:ext uri="{C183D7F6-B498-43B3-948B-1728B52AA6E4}">
                <adec:decorative xmlns:adec="http://schemas.microsoft.com/office/drawing/2017/decorative" val="0"/>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t="16611" b="16611"/>
          <a:stretch>
            <a:fillRect/>
          </a:stretch>
        </p:blipFill>
        <p:spPr>
          <a:xfrm>
            <a:off x="5986463" y="943438"/>
            <a:ext cx="2851150" cy="1681099"/>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1259492384"/>
              </p:ext>
            </p:extLst>
          </p:nvPr>
        </p:nvGraphicFramePr>
        <p:xfrm>
          <a:off x="477366" y="943438"/>
          <a:ext cx="5201914" cy="3729878"/>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512838">
                <a:tc gridSpan="2">
                  <a:txBody>
                    <a:bodyPr/>
                    <a:lstStyle/>
                    <a:p>
                      <a:r>
                        <a:rPr lang="nb-NO" sz="1000" b="1" kern="1200" dirty="0">
                          <a:solidFill>
                            <a:schemeClr val="lt1"/>
                          </a:solidFill>
                          <a:latin typeface="+mn-lt"/>
                          <a:ea typeface="+mn-ea"/>
                          <a:cs typeface="+mn-cs"/>
                        </a:rPr>
                        <a:t>16. JUNI 2020 – BYTTE AV NETTSTASJON – TRUFFET AV LAST</a:t>
                      </a:r>
                    </a:p>
                  </a:txBody>
                  <a:tcPr marL="68580" marR="68580" marT="34290" marB="34290" anchor="ctr"/>
                </a:tc>
                <a:tc hMerge="1">
                  <a:txBody>
                    <a:bodyPr/>
                    <a:lstStyle/>
                    <a:p>
                      <a:endParaRPr lang="nb-NO" dirty="0"/>
                    </a:p>
                  </a:txBody>
                  <a:tcPr/>
                </a:tc>
                <a:extLst>
                  <a:ext uri="{0D108BD9-81ED-4DB2-BD59-A6C34878D82A}">
                    <a16:rowId xmlns:a16="http://schemas.microsoft.com/office/drawing/2014/main" val="4084160748"/>
                  </a:ext>
                </a:extLst>
              </a:tr>
              <a:tr h="1085381">
                <a:tc>
                  <a:txBody>
                    <a:bodyPr/>
                    <a:lstStyle/>
                    <a:p>
                      <a:r>
                        <a:rPr lang="nb-NO" sz="1200" dirty="0"/>
                        <a:t>Hva</a:t>
                      </a:r>
                    </a:p>
                  </a:txBody>
                  <a:tcPr marL="68580" marR="68580" marT="34290" marB="34290"/>
                </a:tc>
                <a:tc>
                  <a:txBody>
                    <a:bodyPr/>
                    <a:lstStyle/>
                    <a:p>
                      <a:r>
                        <a:rPr lang="nb-NO" sz="800" b="0" i="0" dirty="0">
                          <a:latin typeface="Red Hat Text" panose="02010503040201060303" pitchFamily="2" charset="77"/>
                        </a:rPr>
                        <a:t>Kranfører(KF) skulle løfte ut trafo og nettstasjon i 2 løft. Ved ankomst til arbeidsområdet var ikke elektromontør til stede og KF fikk ikke kontakt på telefon. KF starter derfor løfteoperasjon. Løft av trafo går fint. Under løft av nettstasjonen blir et løfteøye som er festet i et strømskap brukt til feste. KF får informasjon fra noen som jobber på stedet at skapet skal sitte fast i nettstasjon. Når nettstasjon løftes så henger nettstasjon igjen i en jordtråd som ikke er kuttet. Denne står i spenn og KF senker derfor nettstasjon for å ta vekk spennet. Det er i denne operasjonen at strømskapet kommer ut </a:t>
                      </a:r>
                      <a:r>
                        <a:rPr lang="nb-NO" sz="800" b="0" i="0">
                          <a:latin typeface="Red Hat Text" panose="02010503040201060303" pitchFamily="2" charset="77"/>
                        </a:rPr>
                        <a:t>av nettstasjon </a:t>
                      </a:r>
                      <a:r>
                        <a:rPr lang="nb-NO" sz="800" b="0" i="0" dirty="0">
                          <a:latin typeface="Red Hat Text" panose="02010503040201060303" pitchFamily="2" charset="77"/>
                        </a:rPr>
                        <a:t>og treffer KF i skulder. </a:t>
                      </a:r>
                    </a:p>
                  </a:txBody>
                  <a:tcPr marL="68580" marR="68580" marT="34290" marB="34290"/>
                </a:tc>
                <a:extLst>
                  <a:ext uri="{0D108BD9-81ED-4DB2-BD59-A6C34878D82A}">
                    <a16:rowId xmlns:a16="http://schemas.microsoft.com/office/drawing/2014/main" val="641974045"/>
                  </a:ext>
                </a:extLst>
              </a:tr>
              <a:tr h="710553">
                <a:tc>
                  <a:txBody>
                    <a:bodyPr/>
                    <a:lstStyle/>
                    <a:p>
                      <a:r>
                        <a:rPr lang="nb-NO" sz="1200" dirty="0"/>
                        <a:t>Årsak(er)</a:t>
                      </a:r>
                    </a:p>
                  </a:txBody>
                  <a:tcPr marL="68580" marR="68580" marT="34290" marB="34290"/>
                </a:tc>
                <a:tc>
                  <a:txBody>
                    <a:bodyPr/>
                    <a:lstStyle/>
                    <a:p>
                      <a:pPr marL="171450" indent="-171450">
                        <a:buFont typeface="Arial" panose="020B0604020202020204" pitchFamily="34" charset="0"/>
                        <a:buChar char="•"/>
                      </a:pPr>
                      <a:r>
                        <a:rPr lang="nb-NO" sz="1000" b="0" i="0" noProof="0" dirty="0">
                          <a:latin typeface="Red Hat Text" panose="02010503040201060303" pitchFamily="2" charset="77"/>
                        </a:rPr>
                        <a:t>Kranfører var innenfor fallsonen ved løft</a:t>
                      </a:r>
                    </a:p>
                    <a:p>
                      <a:pPr marL="171450" indent="-171450">
                        <a:buFont typeface="Arial" panose="020B0604020202020204" pitchFamily="34" charset="0"/>
                        <a:buChar char="•"/>
                      </a:pPr>
                      <a:r>
                        <a:rPr lang="nb-NO" sz="1000" b="0" i="0" noProof="0" dirty="0">
                          <a:latin typeface="Red Hat Text" panose="02010503040201060303" pitchFamily="2" charset="77"/>
                        </a:rPr>
                        <a:t>Manglende kommunikasjon mellom ansvarlig montør og kranfører</a:t>
                      </a:r>
                    </a:p>
                    <a:p>
                      <a:pPr marL="171450" indent="-171450">
                        <a:buFont typeface="Arial" panose="020B0604020202020204" pitchFamily="34" charset="0"/>
                        <a:buChar char="•"/>
                      </a:pPr>
                      <a:r>
                        <a:rPr lang="nb-NO" sz="1000" b="0" i="0" noProof="0" dirty="0">
                          <a:latin typeface="Red Hat Text" panose="02010503040201060303" pitchFamily="2" charset="77"/>
                        </a:rPr>
                        <a:t>Felles sikker jobb analyse ikke utført, manglende vurdering av risikoer før oppstart</a:t>
                      </a:r>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350104361"/>
                  </a:ext>
                </a:extLst>
              </a:tr>
              <a:tr h="710553">
                <a:tc>
                  <a:txBody>
                    <a:bodyPr/>
                    <a:lstStyle/>
                    <a:p>
                      <a:r>
                        <a:rPr lang="nb-NO" sz="1200" dirty="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panose="02010503040201060303" pitchFamily="2" charset="77"/>
                        </a:rPr>
                        <a:t>Middels</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panose="02010503040201060303" pitchFamily="2" charset="77"/>
                        </a:rPr>
                        <a:t>Hendelsen resulterte i brist i senepunkt i skulder og fravær. </a:t>
                      </a:r>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710553">
                <a:tc>
                  <a:txBody>
                    <a:bodyPr/>
                    <a:lstStyle/>
                    <a:p>
                      <a:r>
                        <a:rPr lang="nb-NO" sz="1200" dirty="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panose="02010503040201060303" pitchFamily="2" charset="77"/>
                        </a:rPr>
                        <a:t>Alvorlig</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panose="02010503040201060303" pitchFamily="2" charset="77"/>
                        </a:rPr>
                        <a:t>Dersom andre kroppsdeler, som hode, hadde blitt truffet kunne dette fått alvorlige konsekvenser.</a:t>
                      </a:r>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 98867</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3074270293"/>
              </p:ext>
            </p:extLst>
          </p:nvPr>
        </p:nvGraphicFramePr>
        <p:xfrm>
          <a:off x="5986461" y="2703581"/>
          <a:ext cx="2851643" cy="1969735"/>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259525">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710210">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Leverandør vil ikke lenger tillate kranfører å starte løft uten at de er tilstede. Instruks laget.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SJA må utføres og alle involverte i operasjonen må delta.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 Viktig informasjon må overleveres fra montør til kranfører. Dette kan jo også gjelde for andre oppgaver der nye personer blir involvert.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 Sikker avstand må overholdes ved løft.</a:t>
                      </a:r>
                    </a:p>
                  </a:txBody>
                  <a:tcPr marL="68580" marR="68580" marT="34290" marB="34290"/>
                </a:tc>
                <a:extLst>
                  <a:ext uri="{0D108BD9-81ED-4DB2-BD59-A6C34878D82A}">
                    <a16:rowId xmlns:a16="http://schemas.microsoft.com/office/drawing/2014/main" val="1636191610"/>
                  </a:ext>
                </a:extLst>
              </a:tr>
            </a:tbl>
          </a:graphicData>
        </a:graphic>
      </p:graphicFrame>
      <p:sp>
        <p:nvSpPr>
          <p:cNvPr id="11" name="TekstSylinder 10">
            <a:extLst>
              <a:ext uri="{FF2B5EF4-FFF2-40B4-BE49-F238E27FC236}">
                <a16:creationId xmlns:a16="http://schemas.microsoft.com/office/drawing/2014/main" id="{95407FC5-1620-4CAD-8BEE-312DA3CE1B5D}"/>
              </a:ext>
            </a:extLst>
          </p:cNvPr>
          <p:cNvSpPr txBox="1"/>
          <p:nvPr/>
        </p:nvSpPr>
        <p:spPr>
          <a:xfrm>
            <a:off x="6093674" y="2378316"/>
            <a:ext cx="1403750" cy="246221"/>
          </a:xfrm>
          <a:prstGeom prst="rect">
            <a:avLst/>
          </a:prstGeom>
          <a:noFill/>
        </p:spPr>
        <p:txBody>
          <a:bodyPr wrap="square" rtlCol="0">
            <a:spAutoFit/>
          </a:bodyPr>
          <a:lstStyle/>
          <a:p>
            <a:r>
              <a:rPr lang="nb-NO" sz="1000" dirty="0">
                <a:solidFill>
                  <a:schemeClr val="bg1"/>
                </a:solidFill>
              </a:rPr>
              <a:t>Illustrasjonsfoto</a:t>
            </a:r>
          </a:p>
        </p:txBody>
      </p:sp>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 xsi:nil="true"/>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 xsi:nil="true"/>
      <Description xsi:nil="true"/>
    </dsrLink>
    <Ekstern xmlns="6d4a5315-78c6-4c96-bb32-0e29fe55ad16">true</Ekstern>
    <SharedWithUsers xmlns="6d4a5315-78c6-4c96-bb32-0e29fe55ad16">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17" ma:contentTypeDescription="Opprett et nytt dokument." ma:contentTypeScope="" ma:versionID="f1c7fe89ca4c89940bce13394197de28">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076193ae53fdd140c9626d4511f38c0c"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5B1BAC-5AF3-426D-AD74-361DCA4992AF}">
  <ds:schemaRefs>
    <ds:schemaRef ds:uri="http://schemas.microsoft.com/office/2006/documentManagement/types"/>
    <ds:schemaRef ds:uri="http://schemas.openxmlformats.org/package/2006/metadata/core-properties"/>
    <ds:schemaRef ds:uri="ea6f10b6-14be-47ab-b4bf-39a1fafd218b"/>
    <ds:schemaRef ds:uri="http://purl.org/dc/elements/1.1/"/>
    <ds:schemaRef ds:uri="http://schemas.microsoft.com/office/2006/metadata/properties"/>
    <ds:schemaRef ds:uri="e8598eb4-f446-434c-99bf-a348101edcb5"/>
    <ds:schemaRef ds:uri="http://purl.org/dc/term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B9724E20-1382-4D00-A599-59A8469E7D91}"/>
</file>

<file path=customXml/itemProps3.xml><?xml version="1.0" encoding="utf-8"?>
<ds:datastoreItem xmlns:ds="http://schemas.openxmlformats.org/officeDocument/2006/customXml" ds:itemID="{6DA69340-209E-4691-8F98-78E216625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1114</TotalTime>
  <Words>233</Words>
  <Application>Microsoft Office PowerPoint</Application>
  <PresentationFormat>Skjermfremvisning (16:9)</PresentationFormat>
  <Paragraphs>21</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Kjetil Utrimark</cp:lastModifiedBy>
  <cp:revision>1</cp:revision>
  <dcterms:created xsi:type="dcterms:W3CDTF">2017-08-30T13:22:09Z</dcterms:created>
  <dcterms:modified xsi:type="dcterms:W3CDTF">2021-01-20T12:30:04Z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11100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TriggerFlowInfo">
    <vt:lpwstr/>
  </property>
  <property fmtid="{D5CDD505-2E9C-101B-9397-08002B2CF9AE}" pid="9" name="MigrationWizId">
    <vt:lpwstr>b39022aa-440b-44a1-ab52-74a1c1d57293</vt:lpwstr>
  </property>
  <property fmtid="{D5CDD505-2E9C-101B-9397-08002B2CF9AE}" pid="10" name="_SourceUrl">
    <vt:lpwstr/>
  </property>
  <property fmtid="{D5CDD505-2E9C-101B-9397-08002B2CF9AE}" pid="11" name="_SharedFileIndex">
    <vt:lpwstr/>
  </property>
  <property fmtid="{D5CDD505-2E9C-101B-9397-08002B2CF9AE}" pid="12" name="ComplianceAssetId">
    <vt:lpwstr/>
  </property>
  <property fmtid="{D5CDD505-2E9C-101B-9397-08002B2CF9AE}" pid="13" name="TemplateUrl">
    <vt:lpwstr/>
  </property>
</Properties>
</file>