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ACD9A8-C0A1-4B9A-8F4E-D36087A0E8B5}" v="1" dt="2022-06-13T11:26:31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S::jan.kveno@elvia.no::1eb52f07-71e5-4d14-92c8-33481ad15a69" providerId="AD" clId="Web-{61D9E659-093E-4298-B2F0-0A38220F870C}"/>
    <pc:docChg chg="modSld">
      <pc:chgData name="Jan Steinar Kveno" userId="S::jan.kveno@elvia.no::1eb52f07-71e5-4d14-92c8-33481ad15a69" providerId="AD" clId="Web-{61D9E659-093E-4298-B2F0-0A38220F870C}" dt="2021-03-29T10:53:56.916" v="133"/>
      <pc:docMkLst>
        <pc:docMk/>
      </pc:docMkLst>
      <pc:sldChg chg="modSp">
        <pc:chgData name="Jan Steinar Kveno" userId="S::jan.kveno@elvia.no::1eb52f07-71e5-4d14-92c8-33481ad15a69" providerId="AD" clId="Web-{61D9E659-093E-4298-B2F0-0A38220F870C}" dt="2021-03-29T10:53:56.916" v="133"/>
        <pc:sldMkLst>
          <pc:docMk/>
          <pc:sldMk cId="3191417455" sldId="264"/>
        </pc:sldMkLst>
        <pc:graphicFrameChg chg="mod modGraphic">
          <ac:chgData name="Jan Steinar Kveno" userId="S::jan.kveno@elvia.no::1eb52f07-71e5-4d14-92c8-33481ad15a69" providerId="AD" clId="Web-{61D9E659-093E-4298-B2F0-0A38220F870C}" dt="2021-03-29T10:53:56.916" v="133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S::jan.kveno@elvia.no::1eb52f07-71e5-4d14-92c8-33481ad15a69" providerId="AD" clId="Web-{61D9E659-093E-4298-B2F0-0A38220F870C}" dt="2021-03-29T10:52:54.244" v="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Jan Steinar Kveno" userId="1eb52f07-71e5-4d14-92c8-33481ad15a69" providerId="ADAL" clId="{9CACD9A8-C0A1-4B9A-8F4E-D36087A0E8B5}"/>
    <pc:docChg chg="modSld">
      <pc:chgData name="Jan Steinar Kveno" userId="1eb52f07-71e5-4d14-92c8-33481ad15a69" providerId="ADAL" clId="{9CACD9A8-C0A1-4B9A-8F4E-D36087A0E8B5}" dt="2022-06-13T11:26:31.594" v="0"/>
      <pc:docMkLst>
        <pc:docMk/>
      </pc:docMkLst>
      <pc:sldChg chg="modAnim">
        <pc:chgData name="Jan Steinar Kveno" userId="1eb52f07-71e5-4d14-92c8-33481ad15a69" providerId="ADAL" clId="{9CACD9A8-C0A1-4B9A-8F4E-D36087A0E8B5}" dt="2022-06-13T11:26:31.594" v="0"/>
        <pc:sldMkLst>
          <pc:docMk/>
          <pc:sldMk cId="3191417455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13.06.2022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839834"/>
              </p:ext>
            </p:extLst>
          </p:nvPr>
        </p:nvGraphicFramePr>
        <p:xfrm>
          <a:off x="472591" y="1006963"/>
          <a:ext cx="5201914" cy="37314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46594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17.12.2020 RUH 103776  Skulderskade ved forsering av gjerde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03671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Hendelsen skjedde i forbindelse med oppstart av jobb i nettstasjon. Montør klatrer over et 90 cm høyt gjerde,  sklir og faller. Skader skulderen og blir hentet av ambulanse.</a:t>
                      </a:r>
                    </a:p>
                    <a:p>
                      <a:endParaRPr lang="nb-NO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nb-NO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241727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I stedet for å benytte port velger montør å klatre over en 90 cm høyt gjerde.</a:t>
                      </a:r>
                    </a:p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Det er fuktig på bakken som er dekket av sleipt løv.</a:t>
                      </a:r>
                    </a:p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Gjerde er festet til nettstasjonen slik at man må gå gjennom en port for å komme til alle sider og dører.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41245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Mulig skulder ute av ledd og avrevne leddbånd.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Fravær 37 dager.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265206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dirty="0">
                          <a:latin typeface="Red Hat Text"/>
                        </a:rPr>
                        <a:t>Alvorligere bruddskader/hodeskade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 103776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676792"/>
              </p:ext>
            </p:extLst>
          </p:nvPr>
        </p:nvGraphicFramePr>
        <p:xfrm>
          <a:off x="5788480" y="3303638"/>
          <a:ext cx="3200400" cy="1711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92221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 / forbedringsforslag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19692"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Hensiktsmessige å benytte etablert tilkomst.</a:t>
                      </a:r>
                    </a:p>
                    <a:p>
                      <a:pPr marL="0" lvl="0" indent="0">
                        <a:buNone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/>
                        <a:ea typeface="+mn-ea"/>
                        <a:cs typeface="Arial"/>
                      </a:endParaRP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Vurdere sine handlinger og unngå å utsette seg for risiko for personskade.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Arial"/>
                      </a:endParaRP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Uheldig at gjerde er festet til stasjonen.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Det bør være åpen adkomst rundt en kiosk.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Arial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5" name="Plassholder for bilde 4" descr="Et bilde som inneholder gress, utendørs, veranda&#10;&#10;Automatisk generert beskrivelse">
            <a:extLst>
              <a:ext uri="{FF2B5EF4-FFF2-40B4-BE49-F238E27FC236}">
                <a16:creationId xmlns:a16="http://schemas.microsoft.com/office/drawing/2014/main" id="{7B26F0A2-E03A-4855-9938-7B480FA6625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6" b="8746"/>
          <a:stretch>
            <a:fillRect/>
          </a:stretch>
        </p:blipFill>
        <p:spPr>
          <a:xfrm>
            <a:off x="5788480" y="187507"/>
            <a:ext cx="3200400" cy="3076575"/>
          </a:xfr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https://nettbiblioteket.elvia.no/doc/lringsarkid103776skulderskadevedforseringavgjerde/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B1BAC-5AF3-426D-AD74-361DCA4992AF}">
  <ds:schemaRefs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6d4a5315-78c6-4c96-bb32-0e29fe55ad16"/>
    <ds:schemaRef ds:uri="b4509093-701c-4f4a-83cb-59d1966a0a3b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F79C1E-6B0C-4036-9FC9-29AAAD43FD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1179</TotalTime>
  <Words>159</Words>
  <Application>Microsoft Office PowerPoint</Application>
  <PresentationFormat>Skjermfremvisning (16:9)</PresentationFormat>
  <Paragraphs>21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91</cp:revision>
  <dcterms:created xsi:type="dcterms:W3CDTF">2017-08-30T13:22:09Z</dcterms:created>
  <dcterms:modified xsi:type="dcterms:W3CDTF">2022-06-13T11:26:39Z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9000</vt:r8>
  </property>
  <property fmtid="{D5CDD505-2E9C-101B-9397-08002B2CF9AE}" pid="5" name="Addo_DocID">
    <vt:lpwstr>186962b9-99c7-4e78-9639-f55be77736d7</vt:lpwstr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ExtendedDescription">
    <vt:lpwstr/>
  </property>
  <property fmtid="{D5CDD505-2E9C-101B-9397-08002B2CF9AE}" pid="9" name="MigrationWizId">
    <vt:lpwstr>74e24b3e-3b6f-43ad-83cb-5f5cbc5fa0ff</vt:lpwstr>
  </property>
  <property fmtid="{D5CDD505-2E9C-101B-9397-08002B2CF9AE}" pid="10" name="TriggerFlowInfo">
    <vt:lpwstr/>
  </property>
  <property fmtid="{D5CDD505-2E9C-101B-9397-08002B2CF9AE}" pid="11" name="ComplianceAssetId">
    <vt:lpwstr/>
  </property>
  <property fmtid="{D5CDD505-2E9C-101B-9397-08002B2CF9AE}" pid="12" name="TemplateUrl">
    <vt:lpwstr/>
  </property>
</Properties>
</file>