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A930D9-72E9-4D10-8495-4D144DEBC1F0}" v="1" dt="2022-06-14T06:42:38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C8A930D9-72E9-4D10-8495-4D144DEBC1F0}"/>
    <pc:docChg chg="modSld">
      <pc:chgData name="Jan Steinar Kveno" userId="1eb52f07-71e5-4d14-92c8-33481ad15a69" providerId="ADAL" clId="{C8A930D9-72E9-4D10-8495-4D144DEBC1F0}" dt="2022-06-14T06:42:51.558" v="3" actId="14100"/>
      <pc:docMkLst>
        <pc:docMk/>
      </pc:docMkLst>
      <pc:sldChg chg="modSp mod modAnim">
        <pc:chgData name="Jan Steinar Kveno" userId="1eb52f07-71e5-4d14-92c8-33481ad15a69" providerId="ADAL" clId="{C8A930D9-72E9-4D10-8495-4D144DEBC1F0}" dt="2022-06-14T06:42:51.558" v="3" actId="14100"/>
        <pc:sldMkLst>
          <pc:docMk/>
          <pc:sldMk cId="3191417455" sldId="264"/>
        </pc:sldMkLst>
        <pc:picChg chg="mod">
          <ac:chgData name="Jan Steinar Kveno" userId="1eb52f07-71e5-4d14-92c8-33481ad15a69" providerId="ADAL" clId="{C8A930D9-72E9-4D10-8495-4D144DEBC1F0}" dt="2022-06-14T06:42:51.558" v="3" actId="14100"/>
          <ac:picMkLst>
            <pc:docMk/>
            <pc:sldMk cId="3191417455" sldId="264"/>
            <ac:picMk id="14" creationId="{B6CD0F31-4FFD-4019-BD80-B8AE37B448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132146"/>
              </p:ext>
            </p:extLst>
          </p:nvPr>
        </p:nvGraphicFramePr>
        <p:xfrm>
          <a:off x="472591" y="1006963"/>
          <a:ext cx="5201914" cy="36304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21.09.2020 RUH 101535 Skadet hånden ved flytting av trafo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Ved trafo skift i nettstasjon ble det benyttet liten vinsj drevet av en drill for å forflytte trafoen ut på trafovangene. 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Trafo kom av kurs og det ble benyttet spett for å justere trafoen.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Trafoen sklir av vangene og spettet slår i mot hånden til montøren og forårsaker slagskade i hånden.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94871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Trafovangene står på gummiputer for viberasjonsdemping.  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Når trafo kom skjevt på, kan vangene ha fått en vridning som var medvirkende til at trafoen skled av.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Trafovangene er forholdsvis smale og uten sikring på sidene og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når det ble benyttet maskinell kraft, mistet man kontroll på operasjonen.</a:t>
                      </a:r>
                    </a:p>
                    <a:p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62397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Spettet </a:t>
                      </a: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slår kraftig mot hånd til montør.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Liten sårskade og vondt i hånden en tid, ikke oppsøkt lege.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2 dager fravær.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91415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Hånden kunne fått alvorlige bruddskader. 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Personer kunne blitt klemt/fanget med alvorlige skader.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Trafoen kunne veltet og blitt skadet.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101535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04618"/>
              </p:ext>
            </p:extLst>
          </p:nvPr>
        </p:nvGraphicFramePr>
        <p:xfrm>
          <a:off x="5788480" y="3146710"/>
          <a:ext cx="3200400" cy="1868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75879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33404"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Fare for klemskade og at trafo kunne skli av vangene var beskrevet i Sja, men ikke hensyntatt med risikoreduserende tiltak og sikker arbeidsmetode.</a:t>
                      </a:r>
                    </a:p>
                    <a:p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Hvis det ikke kan etableres tilstrekkelige tiltak for å minimere risiko for skade, skal arbeidet stanses.</a:t>
                      </a:r>
                    </a:p>
                    <a:p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Faggruppen i Elvia har vurdert hendelsen og påpeker at sikker jobb analysen skal sikre at nødvendige risikoreduserende tiltak etableres.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4" name="Bilde 13" descr="Et bilde som inneholder innendørs&#10;&#10;Automatisk generert beskrivelse">
            <a:extLst>
              <a:ext uri="{FF2B5EF4-FFF2-40B4-BE49-F238E27FC236}">
                <a16:creationId xmlns:a16="http://schemas.microsoft.com/office/drawing/2014/main" id="{B6CD0F31-4FFD-4019-BD80-B8AE37B448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479" y="447675"/>
            <a:ext cx="3200400" cy="25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https://nettbiblioteket.elvia.no/doc/lringsarkid101535skadethndvedflyttingavtrafo/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95627E-51B3-4EC2-B124-0B084B726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6d4a5315-78c6-4c96-bb32-0e29fe55ad16"/>
    <ds:schemaRef ds:uri="http://schemas.microsoft.com/office/infopath/2007/PartnerControls"/>
    <ds:schemaRef ds:uri="http://schemas.microsoft.com/office/2006/documentManagement/types"/>
    <ds:schemaRef ds:uri="b4509093-701c-4f4a-83cb-59d1966a0a3b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1096</TotalTime>
  <Words>240</Words>
  <Application>Microsoft Office PowerPoint</Application>
  <PresentationFormat>Skjermfremvisning (16:9)</PresentationFormat>
  <Paragraphs>26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66</cp:revision>
  <dcterms:created xsi:type="dcterms:W3CDTF">2017-08-30T13:22:09Z</dcterms:created>
  <dcterms:modified xsi:type="dcterms:W3CDTF">2022-06-14T06:43:00Z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8400</vt:r8>
  </property>
  <property fmtid="{D5CDD505-2E9C-101B-9397-08002B2CF9AE}" pid="5" name="Addo_DocID">
    <vt:lpwstr>6fab88e8-6d72-47ad-9a59-cf6734d6562c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a7d7a900-2bf1-4cc8-871d-a26c52aad69d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