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C694D-F85E-4355-8861-F1C0F4CC6989}" v="9" dt="2022-01-28T07:07:08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2" autoAdjust="0"/>
  </p:normalViewPr>
  <p:slideViewPr>
    <p:cSldViewPr snapToGrid="0">
      <p:cViewPr varScale="1">
        <p:scale>
          <a:sx n="202" d="100"/>
          <a:sy n="202" d="100"/>
        </p:scale>
        <p:origin x="45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06BC694D-F85E-4355-8861-F1C0F4CC6989}"/>
    <pc:docChg chg="undo custSel modSld">
      <pc:chgData name="Jan Steinar Kveno" userId="1eb52f07-71e5-4d14-92c8-33481ad15a69" providerId="ADAL" clId="{06BC694D-F85E-4355-8861-F1C0F4CC6989}" dt="2022-01-28T11:03:50.858" v="2110" actId="20577"/>
      <pc:docMkLst>
        <pc:docMk/>
      </pc:docMkLst>
      <pc:sldChg chg="addSp delSp modSp mod">
        <pc:chgData name="Jan Steinar Kveno" userId="1eb52f07-71e5-4d14-92c8-33481ad15a69" providerId="ADAL" clId="{06BC694D-F85E-4355-8861-F1C0F4CC6989}" dt="2022-01-28T11:03:50.858" v="2110" actId="20577"/>
        <pc:sldMkLst>
          <pc:docMk/>
          <pc:sldMk cId="3191417455" sldId="264"/>
        </pc:sldMkLst>
        <pc:spChg chg="del">
          <ac:chgData name="Jan Steinar Kveno" userId="1eb52f07-71e5-4d14-92c8-33481ad15a69" providerId="ADAL" clId="{06BC694D-F85E-4355-8861-F1C0F4CC6989}" dt="2022-01-19T11:33:45.139" v="0" actId="21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Jan Steinar Kveno" userId="1eb52f07-71e5-4d14-92c8-33481ad15a69" providerId="ADAL" clId="{06BC694D-F85E-4355-8861-F1C0F4CC6989}" dt="2022-01-19T11:33:54.777" v="1" actId="21"/>
          <ac:spMkLst>
            <pc:docMk/>
            <pc:sldMk cId="3191417455" sldId="264"/>
            <ac:spMk id="4" creationId="{00FC8769-9746-405A-9C48-04EB23EAA860}"/>
          </ac:spMkLst>
        </pc:spChg>
        <pc:spChg chg="del">
          <ac:chgData name="Jan Steinar Kveno" userId="1eb52f07-71e5-4d14-92c8-33481ad15a69" providerId="ADAL" clId="{06BC694D-F85E-4355-8861-F1C0F4CC6989}" dt="2022-01-19T12:11:26.974" v="977"/>
          <ac:spMkLst>
            <pc:docMk/>
            <pc:sldMk cId="3191417455" sldId="264"/>
            <ac:spMk id="5" creationId="{357D348D-9334-48EE-A371-4335E1C96C8E}"/>
          </ac:spMkLst>
        </pc:spChg>
        <pc:spChg chg="mod">
          <ac:chgData name="Jan Steinar Kveno" userId="1eb52f07-71e5-4d14-92c8-33481ad15a69" providerId="ADAL" clId="{06BC694D-F85E-4355-8861-F1C0F4CC6989}" dt="2022-01-19T11:34:33.225" v="13" actId="20577"/>
          <ac:spMkLst>
            <pc:docMk/>
            <pc:sldMk cId="3191417455" sldId="264"/>
            <ac:spMk id="7" creationId="{390954B9-808C-1649-AA9B-AD05571CDE77}"/>
          </ac:spMkLst>
        </pc:spChg>
        <pc:spChg chg="add mod">
          <ac:chgData name="Jan Steinar Kveno" userId="1eb52f07-71e5-4d14-92c8-33481ad15a69" providerId="ADAL" clId="{06BC694D-F85E-4355-8861-F1C0F4CC6989}" dt="2022-01-19T12:22:04.352" v="1004" actId="1076"/>
          <ac:spMkLst>
            <pc:docMk/>
            <pc:sldMk cId="3191417455" sldId="264"/>
            <ac:spMk id="10" creationId="{56DE7816-36C7-40AF-AB81-50291F02D2C4}"/>
          </ac:spMkLst>
        </pc:spChg>
        <pc:graphicFrameChg chg="mod modGraphic">
          <ac:chgData name="Jan Steinar Kveno" userId="1eb52f07-71e5-4d14-92c8-33481ad15a69" providerId="ADAL" clId="{06BC694D-F85E-4355-8861-F1C0F4CC6989}" dt="2022-01-28T11:02:41.176" v="2091" actId="14100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06BC694D-F85E-4355-8861-F1C0F4CC6989}" dt="2022-01-28T11:03:50.858" v="2110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mod">
          <ac:chgData name="Jan Steinar Kveno" userId="1eb52f07-71e5-4d14-92c8-33481ad15a69" providerId="ADAL" clId="{06BC694D-F85E-4355-8861-F1C0F4CC6989}" dt="2022-01-19T12:11:26.974" v="977"/>
          <ac:picMkLst>
            <pc:docMk/>
            <pc:sldMk cId="3191417455" sldId="264"/>
            <ac:picMk id="9" creationId="{BB42E032-6235-415D-9F58-27D8FF99DAB6}"/>
          </ac:picMkLst>
        </pc:pic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Jan Steinar Kveno" userId="1eb52f07-71e5-4d14-92c8-33481ad15a69" providerId="ADAL" clId="{78750BB3-766F-449B-9C9A-C95EE4F21955}"/>
    <pc:docChg chg="modSld">
      <pc:chgData name="Jan Steinar Kveno" userId="1eb52f07-71e5-4d14-92c8-33481ad15a69" providerId="ADAL" clId="{78750BB3-766F-449B-9C9A-C95EE4F21955}" dt="2021-11-15T06:25:37.078" v="2" actId="1076"/>
      <pc:docMkLst>
        <pc:docMk/>
      </pc:docMkLst>
      <pc:sldChg chg="modSp mod">
        <pc:chgData name="Jan Steinar Kveno" userId="1eb52f07-71e5-4d14-92c8-33481ad15a69" providerId="ADAL" clId="{78750BB3-766F-449B-9C9A-C95EE4F21955}" dt="2021-11-15T06:25:37.078" v="2" actId="1076"/>
        <pc:sldMkLst>
          <pc:docMk/>
          <pc:sldMk cId="3191417455" sldId="264"/>
        </pc:sldMkLst>
        <pc:spChg chg="mod">
          <ac:chgData name="Jan Steinar Kveno" userId="1eb52f07-71e5-4d14-92c8-33481ad15a69" providerId="ADAL" clId="{78750BB3-766F-449B-9C9A-C95EE4F21955}" dt="2021-11-15T06:25:37.078" v="2" actId="1076"/>
          <ac:spMkLst>
            <pc:docMk/>
            <pc:sldMk cId="3191417455" sldId="264"/>
            <ac:spMk id="3" creationId="{796AA78A-8CAD-479C-B3DB-CBAB1CD990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2022-01-28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2022-01-28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2022-01-28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2022-01-28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2022-01-28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2022-01-28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2022-01-28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2022-01-28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2022-01-28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2022-01-28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2022-01-28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2022-01-28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2022-01-28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2022-01-28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2022-01-28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2022-01-28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2022-01-28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2022-01-28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2022-01-28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BB42E032-6235-415D-9F58-27D8FF99DAB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8988" b="18988"/>
          <a:stretch>
            <a:fillRect/>
          </a:stretch>
        </p:blipFill>
        <p:spPr>
          <a:xfrm>
            <a:off x="5986463" y="1085850"/>
            <a:ext cx="2851150" cy="16716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254958"/>
              </p:ext>
            </p:extLst>
          </p:nvPr>
        </p:nvGraphicFramePr>
        <p:xfrm>
          <a:off x="477366" y="1085851"/>
          <a:ext cx="5201914" cy="35779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388236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23.12.2021 – Linjerydding høyspenningslinje – Nesten ulykke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982798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Treet som skal felles heller ganske tungt mot linja. Hogstmaskin bistår og setter på aggregatet, mens trefeller går siden av treet for å kappe ferdig i bakkant.</a:t>
                      </a:r>
                    </a:p>
                    <a:p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Hogstmaskinførerer legger på for mye trykk, treet spjæres og faller ned. Aggregatet på hogstmaskinen som dytter på, er ikke festet til treet.</a:t>
                      </a:r>
                      <a:endParaRPr lang="nb-NO" sz="1000" b="0" i="0" kern="1200" dirty="0">
                        <a:latin typeface="Red Hat Text" panose="02010503040201060303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1130925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Hogstmaskinfører legger for stort trykk mot treet, når trefeller skal skjære ferdig.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Mangelfull kommunikasjon mellom trefeller og hogstmaskinfører og</a:t>
                      </a:r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mangelfull sikker jobb analyse i forkant.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Hogstmaskinfører var uerfaren.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537914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Alvorlig. Treet faller ned ved siden av trefeller.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537914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 panose="02010503040201060303" pitchFamily="2" charset="77"/>
                        </a:rPr>
                        <a:t>Alvorlig. Fatal konsekvens</a:t>
                      </a:r>
                      <a:endParaRPr lang="nb-NO" sz="1000" b="0" i="0" noProof="0" dirty="0">
                        <a:latin typeface="Red Hat Text" panose="02010503040201060303" pitchFamily="2" charset="7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30568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65298"/>
              </p:ext>
            </p:extLst>
          </p:nvPr>
        </p:nvGraphicFramePr>
        <p:xfrm>
          <a:off x="5985970" y="2895537"/>
          <a:ext cx="2851643" cy="176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43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27921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427995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Vurdering av maskinfører sine kvalifikasjoner og erfaring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Påse og sikre at Sja skal utføres og dokumenteres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Åpen forbindelse med maskinfører (radio/telefon) skal være  etablert i denne type arbeidsoppgaver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Viktig </a:t>
                      </a: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med god planlegging 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av slike oppdrag for å unngå tidspress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  <p:sp>
        <p:nvSpPr>
          <p:cNvPr id="10" name="TekstSylinder 9">
            <a:extLst>
              <a:ext uri="{FF2B5EF4-FFF2-40B4-BE49-F238E27FC236}">
                <a16:creationId xmlns:a16="http://schemas.microsoft.com/office/drawing/2014/main" id="{56DE7816-36C7-40AF-AB81-50291F02D2C4}"/>
              </a:ext>
            </a:extLst>
          </p:cNvPr>
          <p:cNvSpPr txBox="1"/>
          <p:nvPr/>
        </p:nvSpPr>
        <p:spPr>
          <a:xfrm>
            <a:off x="5985970" y="2738645"/>
            <a:ext cx="9810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Illustrasjonsfoto</a:t>
            </a:r>
          </a:p>
        </p:txBody>
      </p:sp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false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18" ma:contentTypeDescription="Opprett et nytt dokument." ma:contentTypeScope="" ma:versionID="3922a91f6c3a69607b78090598cbbc3b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076193ae53fdd140c9626d4511f38c0c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5B1BAC-5AF3-426D-AD74-361DCA4992AF}">
  <ds:schemaRefs>
    <ds:schemaRef ds:uri="http://purl.org/dc/terms/"/>
    <ds:schemaRef ds:uri="bd6ed28d-af38-44fd-b7e0-25d28c6ead1c"/>
    <ds:schemaRef ds:uri="http://purl.org/dc/dcmitype/"/>
    <ds:schemaRef ds:uri="http://purl.org/dc/elements/1.1/"/>
    <ds:schemaRef ds:uri="http://schemas.microsoft.com/office/2006/documentManagement/types"/>
    <ds:schemaRef ds:uri="a8f0b6f9-2b67-4617-a70c-e96b3cb3416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0E07C0-BA5A-4480-A872-EE300043DE34}"/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1228</TotalTime>
  <Words>166</Words>
  <Application>Microsoft Office PowerPoint</Application>
  <PresentationFormat>Skjermfremvisning (16:9)</PresentationFormat>
  <Paragraphs>21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2</cp:revision>
  <dcterms:created xsi:type="dcterms:W3CDTF">2017-08-30T13:22:09Z</dcterms:created>
  <dcterms:modified xsi:type="dcterms:W3CDTF">2022-01-28T11:03:58Z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igrationWizId">
    <vt:lpwstr>3ec29678-00b2-4473-9672-03e6e32961f2</vt:lpwstr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</Properties>
</file>