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A961B4-873C-45D3-8B94-32496730743E}" v="5" dt="2024-02-21T06:41:43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144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F6A961B4-873C-45D3-8B94-32496730743E}"/>
    <pc:docChg chg="custSel modSld">
      <pc:chgData name="Jan Steinar Kveno" userId="1eb52f07-71e5-4d14-92c8-33481ad15a69" providerId="ADAL" clId="{F6A961B4-873C-45D3-8B94-32496730743E}" dt="2024-02-29T08:50:38.371" v="440" actId="20577"/>
      <pc:docMkLst>
        <pc:docMk/>
      </pc:docMkLst>
      <pc:sldChg chg="addSp delSp modSp mod">
        <pc:chgData name="Jan Steinar Kveno" userId="1eb52f07-71e5-4d14-92c8-33481ad15a69" providerId="ADAL" clId="{F6A961B4-873C-45D3-8B94-32496730743E}" dt="2024-02-29T08:50:38.371" v="440" actId="20577"/>
        <pc:sldMkLst>
          <pc:docMk/>
          <pc:sldMk cId="3191417455" sldId="264"/>
        </pc:sldMkLst>
        <pc:spChg chg="add del mod">
          <ac:chgData name="Jan Steinar Kveno" userId="1eb52f07-71e5-4d14-92c8-33481ad15a69" providerId="ADAL" clId="{F6A961B4-873C-45D3-8B94-32496730743E}" dt="2024-02-15T07:45:55.685" v="147" actId="931"/>
          <ac:spMkLst>
            <pc:docMk/>
            <pc:sldMk cId="3191417455" sldId="264"/>
            <ac:spMk id="4" creationId="{423C20D2-3029-7B16-6BEF-4BCCB56C49F5}"/>
          </ac:spMkLst>
        </pc:spChg>
        <pc:graphicFrameChg chg="mod modGraphic">
          <ac:chgData name="Jan Steinar Kveno" userId="1eb52f07-71e5-4d14-92c8-33481ad15a69" providerId="ADAL" clId="{F6A961B4-873C-45D3-8B94-32496730743E}" dt="2024-02-29T08:47:24.510" v="372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F6A961B4-873C-45D3-8B94-32496730743E}" dt="2024-02-29T08:50:38.371" v="440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Jan Steinar Kveno" userId="1eb52f07-71e5-4d14-92c8-33481ad15a69" providerId="ADAL" clId="{F6A961B4-873C-45D3-8B94-32496730743E}" dt="2024-02-15T07:45:30.422" v="145" actId="21"/>
          <ac:picMkLst>
            <pc:docMk/>
            <pc:sldMk cId="3191417455" sldId="264"/>
            <ac:picMk id="3" creationId="{70767C53-82D0-932E-4E40-6D75DE96D833}"/>
          </ac:picMkLst>
        </pc:picChg>
        <pc:picChg chg="add mod">
          <ac:chgData name="Jan Steinar Kveno" userId="1eb52f07-71e5-4d14-92c8-33481ad15a69" providerId="ADAL" clId="{F6A961B4-873C-45D3-8B94-32496730743E}" dt="2024-02-15T07:45:55.685" v="147" actId="931"/>
          <ac:picMkLst>
            <pc:docMk/>
            <pc:sldMk cId="3191417455" sldId="264"/>
            <ac:picMk id="9" creationId="{A1C9EE5F-122E-F2FA-5556-7FB7DCBFD87F}"/>
          </ac:picMkLst>
        </pc:picChg>
        <pc:picChg chg="del">
          <ac:chgData name="Jan Steinar Kveno" userId="1eb52f07-71e5-4d14-92c8-33481ad15a69" providerId="ADAL" clId="{F6A961B4-873C-45D3-8B94-32496730743E}" dt="2024-02-15T07:44:00.069" v="140" actId="21"/>
          <ac:picMkLst>
            <pc:docMk/>
            <pc:sldMk cId="3191417455" sldId="264"/>
            <ac:picMk id="18" creationId="{15F19441-2C4B-5D2C-3DAB-01BFE570A547}"/>
          </ac:picMkLst>
        </pc:pic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29.02.2024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29.02.2024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29.02.2024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29.02.2024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29.02.2024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29.02.2024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9462907"/>
              </p:ext>
            </p:extLst>
          </p:nvPr>
        </p:nvGraphicFramePr>
        <p:xfrm>
          <a:off x="237369" y="1085850"/>
          <a:ext cx="5201914" cy="367890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9325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18.01.2024 – Fall på islagt vei ved forflytning   –  Kneskade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99775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Under forflytning fra bil til ryddefelt, skulle vei krysses. Veien var isete og glatt.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Benyttet gode vernesko men ikke brodder da dette ikke var nødvendig i skogen. I kulde blir sålen stivere og glatt.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Fikk vridning i legg/kne i fallet. Etter en uke tiltok smertene i kneet og lege besøk ble nødvendig.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Manglende bruk av brodder.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Sviktende vurdering av personfaren ved å krysse islagt vei.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SJA utfylt for jobben, men hensyntok ikke forhold utenfor arbeidsområdet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Alvorlig.  24 dager fravær hittil. Endelig konsekvens er ikke avklart.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83423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Alvorlig. Brudd eller andre komplikasjoner i kneledd.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ID:53594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677290"/>
              </p:ext>
            </p:extLst>
          </p:nvPr>
        </p:nvGraphicFramePr>
        <p:xfrm>
          <a:off x="5646827" y="3013165"/>
          <a:ext cx="3191277" cy="174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127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01788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314197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fortløpende vurdere risikoer  som kan oppstå, vurdere tiltak for egen sikkerhet for å unngå personskade.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ha brodder lett tilgjengelig vinterstid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nb-NO" sz="1000" b="0" i="0" kern="1200" dirty="0">
                        <a:solidFill>
                          <a:schemeClr val="dk1"/>
                        </a:solidFill>
                        <a:latin typeface="Red Hat Text" panose="02010503040201060303" pitchFamily="2" charset="77"/>
                        <a:ea typeface="+mn-ea"/>
                        <a:cs typeface="Arial"/>
                      </a:endParaRP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Vurdere å benytte pigger i skotøyet vinterstid for denne yrkesgruppen.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9" name="Plassholder for bilde 8">
            <a:extLst>
              <a:ext uri="{FF2B5EF4-FFF2-40B4-BE49-F238E27FC236}">
                <a16:creationId xmlns:a16="http://schemas.microsoft.com/office/drawing/2014/main" id="{A1C9EE5F-122E-F2FA-5556-7FB7DCBFD87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" r="2030"/>
          <a:stretch>
            <a:fillRect/>
          </a:stretch>
        </p:blipFill>
        <p:spPr>
          <a:xfrm>
            <a:off x="5816600" y="1025525"/>
            <a:ext cx="2851150" cy="1671638"/>
          </a:xfrm>
        </p:spPr>
      </p:pic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1" ma:contentTypeDescription="Opprett et nytt dokument." ma:contentTypeScope="" ma:versionID="d066197d6d7e3bc176873b0982862e27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b55fec4a0b658fb1830f7de01f206f03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  <MediaLengthInSeconds xmlns="b4509093-701c-4f4a-83cb-59d1966a0a3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40CF20-2A4B-4300-80D6-136437FECB2D}"/>
</file>

<file path=customXml/itemProps2.xml><?xml version="1.0" encoding="utf-8"?>
<ds:datastoreItem xmlns:ds="http://schemas.openxmlformats.org/officeDocument/2006/customXml" ds:itemID="{5B5B1BAC-5AF3-426D-AD74-361DCA4992AF}">
  <ds:schemaRefs>
    <ds:schemaRef ds:uri="http://schemas.microsoft.com/office/infopath/2007/PartnerControls"/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bd6ed28d-af38-44fd-b7e0-25d28c6ead1c"/>
    <ds:schemaRef ds:uri="http://schemas.microsoft.com/office/2006/metadata/properties"/>
    <ds:schemaRef ds:uri="http://schemas.openxmlformats.org/package/2006/metadata/core-properties"/>
    <ds:schemaRef ds:uri="a8f0b6f9-2b67-4617-a70c-e96b3cb3416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20</TotalTime>
  <Words>169</Words>
  <Application>Microsoft Office PowerPoint</Application>
  <PresentationFormat>Skjermfremvisning (16:9)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2024-02-29T08:50:47Z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