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29EF3D-1E0E-4F67-8173-C90D4DE0D3B5}" v="7" dt="2024-10-03T07:18:35.790"/>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84" d="100"/>
          <a:sy n="184" d="100"/>
        </p:scale>
        <p:origin x="156" y="3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Steinar Kveno" userId="1eb52f07-71e5-4d14-92c8-33481ad15a69" providerId="ADAL" clId="{E129EF3D-1E0E-4F67-8173-C90D4DE0D3B5}"/>
    <pc:docChg chg="modSld">
      <pc:chgData name="Jan Steinar Kveno" userId="1eb52f07-71e5-4d14-92c8-33481ad15a69" providerId="ADAL" clId="{E129EF3D-1E0E-4F67-8173-C90D4DE0D3B5}" dt="2024-10-03T07:18:56.566" v="325" actId="14100"/>
      <pc:docMkLst>
        <pc:docMk/>
      </pc:docMkLst>
      <pc:sldChg chg="modSp mod">
        <pc:chgData name="Jan Steinar Kveno" userId="1eb52f07-71e5-4d14-92c8-33481ad15a69" providerId="ADAL" clId="{E129EF3D-1E0E-4F67-8173-C90D4DE0D3B5}" dt="2024-10-03T07:18:56.566" v="325" actId="14100"/>
        <pc:sldMkLst>
          <pc:docMk/>
          <pc:sldMk cId="3191417455" sldId="264"/>
        </pc:sldMkLst>
        <pc:graphicFrameChg chg="mod modGraphic">
          <ac:chgData name="Jan Steinar Kveno" userId="1eb52f07-71e5-4d14-92c8-33481ad15a69" providerId="ADAL" clId="{E129EF3D-1E0E-4F67-8173-C90D4DE0D3B5}" dt="2024-10-03T07:18:56.566" v="325" actId="14100"/>
          <ac:graphicFrameMkLst>
            <pc:docMk/>
            <pc:sldMk cId="3191417455" sldId="264"/>
            <ac:graphicFrameMk id="6" creationId="{7C9E829E-CD53-9147-A035-47F021DC1DF2}"/>
          </ac:graphicFrameMkLst>
        </pc:graphicFrameChg>
        <pc:graphicFrameChg chg="mod modGraphic">
          <ac:chgData name="Jan Steinar Kveno" userId="1eb52f07-71e5-4d14-92c8-33481ad15a69" providerId="ADAL" clId="{E129EF3D-1E0E-4F67-8173-C90D4DE0D3B5}" dt="2024-10-03T07:18:38.499" v="324" actId="20577"/>
          <ac:graphicFrameMkLst>
            <pc:docMk/>
            <pc:sldMk cId="3191417455" sldId="264"/>
            <ac:graphicFrameMk id="8" creationId="{9A7836F5-DA16-D742-81B8-273E5FA233B4}"/>
          </ac:graphicFrameMkLst>
        </pc:graphicFrameChg>
      </pc:sldChg>
    </pc:docChg>
  </pc:docChgLst>
  <pc:docChgLst>
    <pc:chgData name="Jan Steinar Kveno" userId="1eb52f07-71e5-4d14-92c8-33481ad15a69" providerId="ADAL" clId="{4AE0BC2C-EBE6-4AB2-BF1C-105B31432AC8}"/>
    <pc:docChg chg="modSld">
      <pc:chgData name="Jan Steinar Kveno" userId="1eb52f07-71e5-4d14-92c8-33481ad15a69" providerId="ADAL" clId="{4AE0BC2C-EBE6-4AB2-BF1C-105B31432AC8}" dt="2024-09-10T06:53:48.591" v="866" actId="20577"/>
      <pc:docMkLst>
        <pc:docMk/>
      </pc:docMkLst>
      <pc:sldChg chg="modSp mod">
        <pc:chgData name="Jan Steinar Kveno" userId="1eb52f07-71e5-4d14-92c8-33481ad15a69" providerId="ADAL" clId="{4AE0BC2C-EBE6-4AB2-BF1C-105B31432AC8}" dt="2024-09-10T06:53:48.591" v="866" actId="20577"/>
        <pc:sldMkLst>
          <pc:docMk/>
          <pc:sldMk cId="3191417455" sldId="264"/>
        </pc:sldMkLst>
        <pc:graphicFrameChg chg="modGraphic">
          <ac:chgData name="Jan Steinar Kveno" userId="1eb52f07-71e5-4d14-92c8-33481ad15a69" providerId="ADAL" clId="{4AE0BC2C-EBE6-4AB2-BF1C-105B31432AC8}" dt="2024-09-10T06:53:48.591" v="866" actId="20577"/>
          <ac:graphicFrameMkLst>
            <pc:docMk/>
            <pc:sldMk cId="3191417455" sldId="264"/>
            <ac:graphicFrameMk id="6" creationId="{7C9E829E-CD53-9147-A035-47F021DC1DF2}"/>
          </ac:graphicFrameMkLst>
        </pc:graphicFrameChg>
        <pc:graphicFrameChg chg="mod modGraphic">
          <ac:chgData name="Jan Steinar Kveno" userId="1eb52f07-71e5-4d14-92c8-33481ad15a69" providerId="ADAL" clId="{4AE0BC2C-EBE6-4AB2-BF1C-105B31432AC8}" dt="2024-09-09T07:12:13.447" v="740" actId="20577"/>
          <ac:graphicFrameMkLst>
            <pc:docMk/>
            <pc:sldMk cId="3191417455" sldId="264"/>
            <ac:graphicFrameMk id="8" creationId="{9A7836F5-DA16-D742-81B8-273E5FA233B4}"/>
          </ac:graphicFrameMkLst>
        </pc:graphicFrameChg>
      </pc:sldChg>
    </pc:docChg>
  </pc:docChgLst>
  <pc:docChgLst>
    <pc:chgData name="Reidulf Ekera" userId="S::reidulf.ekera@elvia.no::f4927be7-e749-48e9-8ea8-3ef03d59aa3f" providerId="AD" clId="Web-{E30ED6CD-E4C5-4ACB-A489-81A0CB9747C1}"/>
    <pc:docChg chg="modSld">
      <pc:chgData name="Reidulf Ekera" userId="S::reidulf.ekera@elvia.no::f4927be7-e749-48e9-8ea8-3ef03d59aa3f" providerId="AD" clId="Web-{E30ED6CD-E4C5-4ACB-A489-81A0CB9747C1}" dt="2022-06-17T08:29:10.809" v="19"/>
      <pc:docMkLst>
        <pc:docMk/>
      </pc:docMkLst>
      <pc:sldChg chg="addSp delSp modSp">
        <pc:chgData name="Reidulf Ekera" userId="S::reidulf.ekera@elvia.no::f4927be7-e749-48e9-8ea8-3ef03d59aa3f" providerId="AD" clId="Web-{E30ED6CD-E4C5-4ACB-A489-81A0CB9747C1}" dt="2022-06-17T08:29:10.809" v="19"/>
        <pc:sldMkLst>
          <pc:docMk/>
          <pc:sldMk cId="3191417455" sldId="264"/>
        </pc:sldMkLst>
        <pc:spChg chg="add del">
          <ac:chgData name="Reidulf Ekera" userId="S::reidulf.ekera@elvia.no::f4927be7-e749-48e9-8ea8-3ef03d59aa3f" providerId="AD" clId="Web-{E30ED6CD-E4C5-4ACB-A489-81A0CB9747C1}" dt="2022-06-17T08:29:10.809" v="19"/>
          <ac:spMkLst>
            <pc:docMk/>
            <pc:sldMk cId="3191417455" sldId="264"/>
            <ac:spMk id="5" creationId="{357D348D-9334-48EE-A371-4335E1C96C8E}"/>
          </ac:spMkLst>
        </pc:spChg>
        <pc:spChg chg="add del mod">
          <ac:chgData name="Reidulf Ekera" userId="S::reidulf.ekera@elvia.no::f4927be7-e749-48e9-8ea8-3ef03d59aa3f" providerId="AD" clId="Web-{E30ED6CD-E4C5-4ACB-A489-81A0CB9747C1}" dt="2022-06-17T08:28:45.980" v="15"/>
          <ac:spMkLst>
            <pc:docMk/>
            <pc:sldMk cId="3191417455" sldId="264"/>
            <ac:spMk id="9" creationId="{457F1F21-AA04-CF36-6E13-6775A3D9D008}"/>
          </ac:spMkLst>
        </pc:spChg>
        <pc:graphicFrameChg chg="mod modGraphic">
          <ac:chgData name="Reidulf Ekera" userId="S::reidulf.ekera@elvia.no::f4927be7-e749-48e9-8ea8-3ef03d59aa3f" providerId="AD" clId="Web-{E30ED6CD-E4C5-4ACB-A489-81A0CB9747C1}" dt="2022-06-17T08:28:04.542" v="11"/>
          <ac:graphicFrameMkLst>
            <pc:docMk/>
            <pc:sldMk cId="3191417455" sldId="264"/>
            <ac:graphicFrameMk id="6" creationId="{7C9E829E-CD53-9147-A035-47F021DC1DF2}"/>
          </ac:graphicFrameMkLst>
        </pc:graphicFrameChg>
        <pc:picChg chg="add del mod ord modCrop">
          <ac:chgData name="Reidulf Ekera" userId="S::reidulf.ekera@elvia.no::f4927be7-e749-48e9-8ea8-3ef03d59aa3f" providerId="AD" clId="Web-{E30ED6CD-E4C5-4ACB-A489-81A0CB9747C1}" dt="2022-06-17T08:28:48.418" v="17"/>
          <ac:picMkLst>
            <pc:docMk/>
            <pc:sldMk cId="3191417455" sldId="264"/>
            <ac:picMk id="3" creationId="{8058BE2A-F0EE-2AB4-FA3D-A154BAF994FC}"/>
          </ac:picMkLst>
        </pc:picChg>
        <pc:picChg chg="add del mod ord modCrop">
          <ac:chgData name="Reidulf Ekera" userId="S::reidulf.ekera@elvia.no::f4927be7-e749-48e9-8ea8-3ef03d59aa3f" providerId="AD" clId="Web-{E30ED6CD-E4C5-4ACB-A489-81A0CB9747C1}" dt="2022-06-17T08:29:10.809" v="19"/>
          <ac:picMkLst>
            <pc:docMk/>
            <pc:sldMk cId="3191417455" sldId="264"/>
            <ac:picMk id="10" creationId="{65D1EC06-11F2-0D71-12B9-CD1AC5A269FA}"/>
          </ac:picMkLst>
        </pc:picChg>
      </pc:sldChg>
    </pc:docChg>
  </pc:docChgLst>
  <pc:docChgLst>
    <pc:chgData name="Kjetil Utrimark" userId="1279c3cc-6e74-4314-a4cd-7d733113e553" providerId="ADAL" clId="{F255E1A9-BB83-4ADE-B0B1-3D5D2D246FD9}"/>
    <pc:docChg chg="custSel modSld">
      <pc:chgData name="Kjetil Utrimark" userId="1279c3cc-6e74-4314-a4cd-7d733113e553" providerId="ADAL" clId="{F255E1A9-BB83-4ADE-B0B1-3D5D2D246FD9}" dt="2021-03-26T09:43:58.235" v="8" actId="20577"/>
      <pc:docMkLst>
        <pc:docMk/>
      </pc:docMkLst>
      <pc:sldChg chg="modSp mod">
        <pc:chgData name="Kjetil Utrimark" userId="1279c3cc-6e74-4314-a4cd-7d733113e553" providerId="ADAL" clId="{F255E1A9-BB83-4ADE-B0B1-3D5D2D246FD9}" dt="2021-03-26T09:43:58.235" v="8" actId="20577"/>
        <pc:sldMkLst>
          <pc:docMk/>
          <pc:sldMk cId="3191417455" sldId="264"/>
        </pc:sldMkLst>
        <pc:spChg chg="mod">
          <ac:chgData name="Kjetil Utrimark" userId="1279c3cc-6e74-4314-a4cd-7d733113e553" providerId="ADAL" clId="{F255E1A9-BB83-4ADE-B0B1-3D5D2D246FD9}" dt="2021-03-26T09:43:46.344" v="0" actId="1076"/>
          <ac:spMkLst>
            <pc:docMk/>
            <pc:sldMk cId="3191417455" sldId="264"/>
            <ac:spMk id="3" creationId="{796AA78A-8CAD-479C-B3DB-CBAB1CD9900A}"/>
          </ac:spMkLst>
        </pc:spChg>
        <pc:graphicFrameChg chg="modGraphic">
          <ac:chgData name="Kjetil Utrimark" userId="1279c3cc-6e74-4314-a4cd-7d733113e553" providerId="ADAL" clId="{F255E1A9-BB83-4ADE-B0B1-3D5D2D246FD9}" dt="2021-03-26T09:43:58.235" v="8" actId="20577"/>
          <ac:graphicFrameMkLst>
            <pc:docMk/>
            <pc:sldMk cId="3191417455" sldId="264"/>
            <ac:graphicFrameMk id="6" creationId="{7C9E829E-CD53-9147-A035-47F021DC1DF2}"/>
          </ac:graphicFrameMkLst>
        </pc:graphicFrameChg>
      </pc:sldChg>
    </pc:docChg>
  </pc:docChgLst>
  <pc:docChgLst>
    <pc:chgData name="Reidulf Ekera" userId="f4927be7-e749-48e9-8ea8-3ef03d59aa3f" providerId="ADAL" clId="{E7BF8D49-8672-4AC6-B27F-90AA8C825795}"/>
    <pc:docChg chg="custSel modSld">
      <pc:chgData name="Reidulf Ekera" userId="f4927be7-e749-48e9-8ea8-3ef03d59aa3f" providerId="ADAL" clId="{E7BF8D49-8672-4AC6-B27F-90AA8C825795}" dt="2022-06-17T08:30:26.873" v="191" actId="1076"/>
      <pc:docMkLst>
        <pc:docMk/>
      </pc:docMkLst>
      <pc:sldChg chg="addSp delSp modSp mod">
        <pc:chgData name="Reidulf Ekera" userId="f4927be7-e749-48e9-8ea8-3ef03d59aa3f" providerId="ADAL" clId="{E7BF8D49-8672-4AC6-B27F-90AA8C825795}" dt="2022-06-17T08:30:26.873" v="191" actId="1076"/>
        <pc:sldMkLst>
          <pc:docMk/>
          <pc:sldMk cId="3191417455" sldId="264"/>
        </pc:sldMkLst>
        <pc:spChg chg="del">
          <ac:chgData name="Reidulf Ekera" userId="f4927be7-e749-48e9-8ea8-3ef03d59aa3f" providerId="ADAL" clId="{E7BF8D49-8672-4AC6-B27F-90AA8C825795}" dt="2022-06-17T06:53:21.757" v="145" actId="478"/>
          <ac:spMkLst>
            <pc:docMk/>
            <pc:sldMk cId="3191417455" sldId="264"/>
            <ac:spMk id="3" creationId="{796AA78A-8CAD-479C-B3DB-CBAB1CD9900A}"/>
          </ac:spMkLst>
        </pc:spChg>
        <pc:spChg chg="del">
          <ac:chgData name="Reidulf Ekera" userId="f4927be7-e749-48e9-8ea8-3ef03d59aa3f" providerId="ADAL" clId="{E7BF8D49-8672-4AC6-B27F-90AA8C825795}" dt="2022-06-17T06:53:16.607" v="144" actId="478"/>
          <ac:spMkLst>
            <pc:docMk/>
            <pc:sldMk cId="3191417455" sldId="264"/>
            <ac:spMk id="4" creationId="{00FC8769-9746-405A-9C48-04EB23EAA860}"/>
          </ac:spMkLst>
        </pc:spChg>
        <pc:spChg chg="mod">
          <ac:chgData name="Reidulf Ekera" userId="f4927be7-e749-48e9-8ea8-3ef03d59aa3f" providerId="ADAL" clId="{E7BF8D49-8672-4AC6-B27F-90AA8C825795}" dt="2022-06-17T08:23:48.806" v="151" actId="20577"/>
          <ac:spMkLst>
            <pc:docMk/>
            <pc:sldMk cId="3191417455" sldId="264"/>
            <ac:spMk id="7" creationId="{390954B9-808C-1649-AA9B-AD05571CDE77}"/>
          </ac:spMkLst>
        </pc:spChg>
        <pc:spChg chg="add mod">
          <ac:chgData name="Reidulf Ekera" userId="f4927be7-e749-48e9-8ea8-3ef03d59aa3f" providerId="ADAL" clId="{E7BF8D49-8672-4AC6-B27F-90AA8C825795}" dt="2022-06-17T08:30:26.873" v="191" actId="1076"/>
          <ac:spMkLst>
            <pc:docMk/>
            <pc:sldMk cId="3191417455" sldId="264"/>
            <ac:spMk id="10" creationId="{1EE66BB0-00F8-4983-B16D-03B0EF5E8F5E}"/>
          </ac:spMkLst>
        </pc:spChg>
        <pc:graphicFrameChg chg="mod modGraphic">
          <ac:chgData name="Reidulf Ekera" userId="f4927be7-e749-48e9-8ea8-3ef03d59aa3f" providerId="ADAL" clId="{E7BF8D49-8672-4AC6-B27F-90AA8C825795}" dt="2022-06-17T08:25:26.077" v="185" actId="20577"/>
          <ac:graphicFrameMkLst>
            <pc:docMk/>
            <pc:sldMk cId="3191417455" sldId="264"/>
            <ac:graphicFrameMk id="6" creationId="{7C9E829E-CD53-9147-A035-47F021DC1DF2}"/>
          </ac:graphicFrameMkLst>
        </pc:graphicFrameChg>
        <pc:picChg chg="add mod">
          <ac:chgData name="Reidulf Ekera" userId="f4927be7-e749-48e9-8ea8-3ef03d59aa3f" providerId="ADAL" clId="{E7BF8D49-8672-4AC6-B27F-90AA8C825795}" dt="2022-06-17T08:29:44.867" v="187" actId="1076"/>
          <ac:picMkLst>
            <pc:docMk/>
            <pc:sldMk cId="3191417455" sldId="264"/>
            <ac:picMk id="4" creationId="{8AE66B0A-FD56-4417-A223-C2CE0365FFD1}"/>
          </ac:picMkLst>
        </pc:picChg>
        <pc:picChg chg="add del">
          <ac:chgData name="Reidulf Ekera" userId="f4927be7-e749-48e9-8ea8-3ef03d59aa3f" providerId="ADAL" clId="{E7BF8D49-8672-4AC6-B27F-90AA8C825795}" dt="2022-06-17T08:30:11.950" v="189"/>
          <ac:picMkLst>
            <pc:docMk/>
            <pc:sldMk cId="3191417455" sldId="264"/>
            <ac:picMk id="9" creationId="{F2A1D56C-268D-4ED2-84B8-77BCC157BF8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03.10.2024</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0E8C3072-A9EE-EE4D-8E62-5F1AFCC33BC9}" type="datetime1">
              <a:rPr lang="nb-NO" smtClean="0"/>
              <a:t>03.10.2024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03.10.2024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03.10.2024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03.10.2024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03.10.2024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03.10.2024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03.10.2024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03.10.2024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03.10.2024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03.10.2024</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03.10.2024</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03.10.2024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03.10.2024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03.10.2024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03.10.2024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03.10.2024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5136B4A-BB4C-4340-B3EE-EC82E4A24BC5}" type="datetime1">
              <a:rPr lang="nb-NO" smtClean="0"/>
              <a:t>03.10.2024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03.10.2024</a:t>
            </a:fld>
            <a:endParaRPr lang="nb-NO"/>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lassholder for bilde 10">
            <a:extLst>
              <a:ext uri="{FF2B5EF4-FFF2-40B4-BE49-F238E27FC236}">
                <a16:creationId xmlns:a16="http://schemas.microsoft.com/office/drawing/2014/main" id="{395F4D8E-7FC5-E162-502E-18FD42463F93}"/>
              </a:ext>
            </a:extLst>
          </p:cNvPr>
          <p:cNvPicPr>
            <a:picLocks noGrp="1" noChangeAspect="1"/>
          </p:cNvPicPr>
          <p:nvPr>
            <p:ph type="pic" sz="quarter" idx="15"/>
          </p:nvPr>
        </p:nvPicPr>
        <p:blipFill>
          <a:blip r:embed="rId2"/>
          <a:srcRect t="15763" b="15763"/>
          <a:stretch/>
        </p:blipFill>
        <p:spPr>
          <a:xfrm>
            <a:off x="5608747" y="864394"/>
            <a:ext cx="3228866" cy="1893094"/>
          </a:xfr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284161"/>
          </a:xfrm>
        </p:spPr>
        <p:txBody>
          <a:bodyPr>
            <a:normAutofit fontScale="90000"/>
          </a:bodyPr>
          <a:lstStyle/>
          <a:p>
            <a:r>
              <a:rPr lang="nb-NO" dirty="0"/>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3198495881"/>
              </p:ext>
            </p:extLst>
          </p:nvPr>
        </p:nvGraphicFramePr>
        <p:xfrm>
          <a:off x="143301" y="864393"/>
          <a:ext cx="5295982" cy="3874055"/>
        </p:xfrm>
        <a:graphic>
          <a:graphicData uri="http://schemas.openxmlformats.org/drawingml/2006/table">
            <a:tbl>
              <a:tblPr firstRow="1" bandRow="1">
                <a:tableStyleId>{073A0DAA-6AF3-43AB-8588-CEC1D06C72B9}</a:tableStyleId>
              </a:tblPr>
              <a:tblGrid>
                <a:gridCol w="1185764">
                  <a:extLst>
                    <a:ext uri="{9D8B030D-6E8A-4147-A177-3AD203B41FA5}">
                      <a16:colId xmlns:a16="http://schemas.microsoft.com/office/drawing/2014/main" val="164756930"/>
                    </a:ext>
                  </a:extLst>
                </a:gridCol>
                <a:gridCol w="4110218">
                  <a:extLst>
                    <a:ext uri="{9D8B030D-6E8A-4147-A177-3AD203B41FA5}">
                      <a16:colId xmlns:a16="http://schemas.microsoft.com/office/drawing/2014/main" val="1318607463"/>
                    </a:ext>
                  </a:extLst>
                </a:gridCol>
              </a:tblGrid>
              <a:tr h="428868">
                <a:tc gridSpan="2">
                  <a:txBody>
                    <a:bodyPr/>
                    <a:lstStyle/>
                    <a:p>
                      <a:r>
                        <a:rPr lang="nb-NO" sz="1000" b="1" kern="1200" dirty="0">
                          <a:solidFill>
                            <a:schemeClr val="lt1"/>
                          </a:solidFill>
                          <a:latin typeface="+mn-lt"/>
                          <a:ea typeface="+mn-ea"/>
                          <a:cs typeface="+mn-cs"/>
                        </a:rPr>
                        <a:t>29.05.2024 – Inspeksjon – Kortslutning ved måling på 1000V anlegg i nettstasjon. (Høy risiko)</a:t>
                      </a:r>
                    </a:p>
                  </a:txBody>
                  <a:tcPr marL="68580" marR="68580" marT="34290" marB="34290" anchor="ctr"/>
                </a:tc>
                <a:tc hMerge="1">
                  <a:txBody>
                    <a:bodyPr/>
                    <a:lstStyle/>
                    <a:p>
                      <a:endParaRPr lang="nb-NO"/>
                    </a:p>
                  </a:txBody>
                  <a:tcPr/>
                </a:tc>
                <a:extLst>
                  <a:ext uri="{0D108BD9-81ED-4DB2-BD59-A6C34878D82A}">
                    <a16:rowId xmlns:a16="http://schemas.microsoft.com/office/drawing/2014/main" val="4084160748"/>
                  </a:ext>
                </a:extLst>
              </a:tr>
              <a:tr h="1552839">
                <a:tc>
                  <a:txBody>
                    <a:bodyPr/>
                    <a:lstStyle/>
                    <a:p>
                      <a:r>
                        <a:rPr lang="nb-NO" sz="1200"/>
                        <a:t>Hva</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kern="1200" dirty="0">
                          <a:latin typeface="Red Hat Text"/>
                        </a:rPr>
                        <a:t>Ved inspeksjon av 1000V anlegg i nettstasjon skulle det foretas jordfeil måling. Montør var alene på inspeksjonen. Voltmeteret i stasjonen fungerte ikke og det ble valgt å åpne gammelt støpejerns skap for å måle på rekkeklemmene. Skapet var gammelt og sotete. Når måling skulle utføres oppsto det en kraftig kortslutning. Montøren kastet seg til siden eller ble kastet til siden på grunn av trykket fra lysbuen. Husker heller ikke hvordan hen kom seg ut av stasjonen. Montør var veldig oppmerksom på risiko og alt av verneutstyr ble benyttet, deriblant visir. </a:t>
                      </a: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641974045"/>
                  </a:ext>
                </a:extLst>
              </a:tr>
              <a:tr h="731231">
                <a:tc>
                  <a:txBody>
                    <a:bodyPr/>
                    <a:lstStyle/>
                    <a:p>
                      <a:r>
                        <a:rPr lang="nb-NO" sz="1200"/>
                        <a:t>Årsak(er)</a:t>
                      </a:r>
                    </a:p>
                  </a:txBody>
                  <a:tcPr marL="68580" marR="68580" marT="34290" marB="34290"/>
                </a:tc>
                <a:tc>
                  <a:txBody>
                    <a:bodyPr/>
                    <a:lstStyle/>
                    <a:p>
                      <a:r>
                        <a:rPr lang="nb-NO" sz="1000" b="0" i="0" noProof="0" dirty="0">
                          <a:latin typeface="Red Hat Text"/>
                        </a:rPr>
                        <a:t>Gammelt, dårlig anlegg med feil.</a:t>
                      </a:r>
                    </a:p>
                    <a:p>
                      <a:r>
                        <a:rPr lang="nb-NO" sz="1000" b="0" i="0" noProof="0" dirty="0">
                          <a:latin typeface="Red Hat Text"/>
                        </a:rPr>
                        <a:t>Mulig at lyn aktivitet i forkant kan ha skadet anlegget.</a:t>
                      </a:r>
                    </a:p>
                    <a:p>
                      <a:r>
                        <a:rPr lang="nb-NO" sz="1000" b="0" i="0" noProof="0" dirty="0">
                          <a:latin typeface="Red Hat Text"/>
                        </a:rPr>
                        <a:t>Risiko var observert, men SJA ble ikke utført.</a:t>
                      </a:r>
                    </a:p>
                    <a:p>
                      <a:endParaRPr lang="nb-NO" sz="1000" b="0" i="0" noProof="0" dirty="0">
                        <a:latin typeface="Red Hat Text"/>
                      </a:endParaRPr>
                    </a:p>
                  </a:txBody>
                  <a:tcPr marL="68580" marR="68580" marT="34290" marB="34290"/>
                </a:tc>
                <a:extLst>
                  <a:ext uri="{0D108BD9-81ED-4DB2-BD59-A6C34878D82A}">
                    <a16:rowId xmlns:a16="http://schemas.microsoft.com/office/drawing/2014/main" val="350104361"/>
                  </a:ext>
                </a:extLst>
              </a:tr>
              <a:tr h="566909">
                <a:tc>
                  <a:txBody>
                    <a:bodyPr/>
                    <a:lstStyle/>
                    <a:p>
                      <a:r>
                        <a:rPr lang="nb-NO" sz="1200" dirty="0"/>
                        <a:t>Konsekvens</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dirty="0">
                          <a:latin typeface="Red Hat Text"/>
                        </a:rPr>
                        <a:t>Middels- Oppsøkte lege for kontroll. Sveiseblind og nedsatt hørsel som gikk over i løpet av dagen. Sjokk artet opplevelse.</a:t>
                      </a: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4066210839"/>
                  </a:ext>
                </a:extLst>
              </a:tr>
              <a:tr h="594208">
                <a:tc>
                  <a:txBody>
                    <a:bodyPr/>
                    <a:lstStyle/>
                    <a:p>
                      <a:r>
                        <a:rPr lang="nb-NO" sz="120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dirty="0">
                          <a:latin typeface="Red Hat Text"/>
                        </a:rPr>
                        <a:t>Alvorlig- Brannskader som følge av lysbue. Personskade på grunn av fall ved rømning og eventuell strømgjennomgang. </a:t>
                      </a:r>
                      <a:endParaRPr lang="nb-NO" sz="1000" b="0" i="0" noProof="0" dirty="0">
                        <a:latin typeface="Red Hat Text"/>
                        <a:cs typeface="Arial" panose="020B0604020202020204" pitchFamily="34" charset="0"/>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dirty="0">
                <a:solidFill>
                  <a:prstClr val="white">
                    <a:lumMod val="50000"/>
                  </a:prstClr>
                </a:solidFill>
                <a:latin typeface="Red Hat Text" panose="02010503040201060303" pitchFamily="2" charset="77"/>
              </a:rPr>
              <a:t>RUH ID:54866</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1206687385"/>
              </p:ext>
            </p:extLst>
          </p:nvPr>
        </p:nvGraphicFramePr>
        <p:xfrm>
          <a:off x="5608747" y="2828924"/>
          <a:ext cx="3229357" cy="1946119"/>
        </p:xfrm>
        <a:graphic>
          <a:graphicData uri="http://schemas.openxmlformats.org/drawingml/2006/table">
            <a:tbl>
              <a:tblPr firstRow="1" bandRow="1">
                <a:tableStyleId>{5C22544A-7EE6-4342-B048-85BDC9FD1C3A}</a:tableStyleId>
              </a:tblPr>
              <a:tblGrid>
                <a:gridCol w="3229357">
                  <a:extLst>
                    <a:ext uri="{9D8B030D-6E8A-4147-A177-3AD203B41FA5}">
                      <a16:colId xmlns:a16="http://schemas.microsoft.com/office/drawing/2014/main" val="2764255887"/>
                    </a:ext>
                  </a:extLst>
                </a:gridCol>
              </a:tblGrid>
              <a:tr h="353539">
                <a:tc>
                  <a:txBody>
                    <a:bodyPr/>
                    <a:lstStyle/>
                    <a:p>
                      <a:r>
                        <a:rPr lang="nb-NO" sz="1200"/>
                        <a:t>Læringspunkter</a:t>
                      </a:r>
                    </a:p>
                  </a:txBody>
                  <a:tcPr marL="68580" marR="68580" marT="34290" marB="34290" anchor="ctr"/>
                </a:tc>
                <a:extLst>
                  <a:ext uri="{0D108BD9-81ED-4DB2-BD59-A6C34878D82A}">
                    <a16:rowId xmlns:a16="http://schemas.microsoft.com/office/drawing/2014/main" val="1233428950"/>
                  </a:ext>
                </a:extLst>
              </a:tr>
              <a:tr h="1539554">
                <a:tc>
                  <a:txBody>
                    <a:bodyP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Risikovurdering (Sja) skal gjennomføres i forkant av en aktivitet hvor det foreligger, eller kan oppstå farer, og der disse farene ikke er tilstrekkelig kontrollert gjennom gjeldende arbeidsbeskrivelser og planer</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Anleggene er forskjellige i alder, utforming og tilstand og derfor er det viktig å tenke egensikkerhet (Sja) ved adgang og betjening av anleggene.</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Viktig å innføre rutiner for kontroll av at Sja gjennomføres og at kvaliteten er tilfredsstillende for å unngå personskader</a:t>
                      </a:r>
                    </a:p>
                  </a:txBody>
                  <a:tcPr marL="68580" marR="68580" marT="34290" marB="34290"/>
                </a:tc>
                <a:extLst>
                  <a:ext uri="{0D108BD9-81ED-4DB2-BD59-A6C34878D82A}">
                    <a16:rowId xmlns:a16="http://schemas.microsoft.com/office/drawing/2014/main" val="1636191610"/>
                  </a:ext>
                </a:extLst>
              </a:tr>
            </a:tbl>
          </a:graphicData>
        </a:graphic>
      </p:graphicFrame>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32" ma:contentTypeDescription="Opprett et nytt dokument." ma:contentTypeScope="" ma:versionID="9498a23053ce74512af265a5d5b5e728">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f6324774353b5314a7a4389403979655"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3:MediaServiceAutoKeyPoints" minOccurs="0"/>
                <xsd:element ref="ns3:MediaServiceKeyPoints" minOccurs="0"/>
                <xsd:element ref="ns2:TaxCatchAll" minOccurs="0"/>
                <xsd:element ref="ns2:Emneord" minOccurs="0"/>
                <xsd:element ref="ns3:MediaServiceDateTaken" minOccurs="0"/>
                <xsd:element ref="ns3:MediaLengthInSeconds" minOccurs="0"/>
                <xsd:element ref="ns3:Nettbibliotekstatus" minOccurs="0"/>
                <xsd:element ref="ns3:MediaServiceObjectDetectorVersions" minOccurs="0"/>
                <xsd:element ref="ns3:MediaServiceGenerationTime" minOccurs="0"/>
                <xsd:element ref="ns3:MediaServiceEventHashCode" minOccurs="0"/>
                <xsd:element ref="ns3:MediaServiceSearchProperties" minOccurs="0"/>
                <xsd:element ref="ns3:Old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xsd:simpleType>
        <xsd:restriction base="dms:Choice">
          <xsd:enumeration value="Arbeidsbeskrivelse"/>
          <xsd:enumeration value="Krav"/>
          <xsd:enumeration value="Mal/Skjema"/>
          <xsd:enumeration value="Vedlegg"/>
          <xsd:enumeration value="Systemdokumentasjon"/>
          <xsd:enumeration value="Læringsark"/>
          <xsd:enumeration value="Lenk"/>
          <xsd:enumeration value="Video"/>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dexed="true" ma:internalName="Opprinnelse">
      <xsd:simpleType>
        <xsd:restriction base="dms:Choice">
          <xsd:enumeration value="Ex Eidsiva Nett"/>
          <xsd:enumeration value="Ex Hafslund Nett"/>
          <xsd:enumeration value="Elvia"/>
          <xsd:enumeration value="Utgått"/>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TaxCatchAll" ma:index="20" nillable="true" ma:displayName="Taxonomy Catch All Column" ma:hidden="true" ma:list="{cde2db9f-4a84-4646-8619-9b9b44be8c77}" ma:internalName="TaxCatchAll" ma:showField="CatchAllData" ma:web="6d4a5315-78c6-4c96-bb32-0e29fe55ad16">
      <xsd:complexType>
        <xsd:complexContent>
          <xsd:extension base="dms:MultiChoiceLookup">
            <xsd:sequence>
              <xsd:element name="Value" type="dms:Lookup" maxOccurs="unbounded" minOccurs="0" nillable="true"/>
            </xsd:sequence>
          </xsd:extension>
        </xsd:complexContent>
      </xsd:complexType>
    </xsd:element>
    <xsd:element name="Emneord" ma:index="21" nillable="true" ma:displayName="Emneord" ma:description="Skriv inn emneord eller velg fra liste" ma:format="Dropdown" ma:internalName="Emneord">
      <xsd:simpleType>
        <xsd:union memberTypes="dms:Text">
          <xsd:simpleType>
            <xsd:restriction base="dms:Choice">
              <xsd:enumeration value="Angi emneor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SpeedyCraft"/>
                    <xsd:enumeration value="Annet system"/>
                    <xsd:enumeration value="M365 Mal bibliotek"/>
                  </xsd:restriction>
                </xsd:simpleType>
              </xsd:element>
            </xsd:sequence>
          </xsd:extension>
        </xsd:complexContent>
      </xsd:complex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Nettbibliotekstatus" ma:index="24" nillable="true" ma:displayName="Nettbibliotek status" ma:description="Denne kolonnen viser status for dokumentet i Nettbiblioteket for de dokumentene som lastes opp der." ma:format="Dropdown" ma:internalName="Nettbibliotekstatus">
      <xsd:simpleType>
        <xsd:restriction base="dms:Text">
          <xsd:maxLength value="255"/>
        </xsd:restrictio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GenerationTime" ma:index="26" nillable="true" ma:displayName="MediaServiceGenerationTime" ma:hidden="true" ma:internalName="MediaServiceGenerationTime" ma:readOnly="true">
      <xsd:simpleType>
        <xsd:restriction base="dms:Text"/>
      </xsd:simpleType>
    </xsd:element>
    <xsd:element name="MediaServiceEventHashCode" ma:index="27" nillable="true" ma:displayName="MediaServiceEventHashCode" ma:hidden="true" ma:internalName="MediaServiceEventHashCode"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OldId" ma:index="29" nillable="true" ma:displayName="OldId" ma:internalName="OldId">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d4a5315-78c6-4c96-bb32-0e29fe55ad16" xsi:nil="true"/>
    <Opprinnelse xmlns="6d4a5315-78c6-4c96-bb32-0e29fe55ad16">Elvia</Opprinnelse>
    <Nettbibliotekstatus xmlns="b4509093-701c-4f4a-83cb-59d1966a0a3b" xsi:nil="true"/>
    <Godkjenner xmlns="6d4a5315-78c6-4c96-bb32-0e29fe55ad16">
      <UserInfo>
        <DisplayName>Kjetil Utrimark</DisplayName>
        <AccountId>79</AccountId>
        <AccountType/>
      </UserInfo>
    </Godkjenner>
    <Emneord xmlns="6d4a5315-78c6-4c96-bb32-0e29fe55ad16" xsi:nil="true"/>
    <Kopierestil xmlns="b4509093-701c-4f4a-83cb-59d1966a0a3b" xsi:nil="true"/>
    <OldId xmlns="b4509093-701c-4f4a-83cb-59d1966a0a3b" xsi:nil="true"/>
    <Dokumenteier xmlns="6d4a5315-78c6-4c96-bb32-0e29fe55ad16">
      <UserInfo>
        <DisplayName>Jan Steinar Kveno</DisplayName>
        <AccountId>80</AccountId>
        <AccountType/>
      </UserInfo>
    </Dokumenteier>
    <Dokumenttype xmlns="6d4a5315-78c6-4c96-bb32-0e29fe55ad16">Læringsark</Dokumenttype>
    <Ekstern xmlns="6d4a5315-78c6-4c96-bb32-0e29fe55ad16">false</Ekstern>
    <SharedWithUsers xmlns="6d4a5315-78c6-4c96-bb32-0e29fe55ad16">
      <UserInfo>
        <DisplayName/>
        <AccountId xsi:nil="true"/>
        <AccountType/>
      </UserInfo>
    </SharedWithUsers>
  </documentManagement>
</p:properties>
</file>

<file path=customXml/itemProps1.xml><?xml version="1.0" encoding="utf-8"?>
<ds:datastoreItem xmlns:ds="http://schemas.openxmlformats.org/officeDocument/2006/customXml" ds:itemID="{363E04F8-9886-4461-B447-80414FB2D070}"/>
</file>

<file path=customXml/itemProps2.xml><?xml version="1.0" encoding="utf-8"?>
<ds:datastoreItem xmlns:ds="http://schemas.openxmlformats.org/officeDocument/2006/customXml" ds:itemID="{6DA69340-209E-4691-8F98-78E2166253A5}">
  <ds:schemaRefs>
    <ds:schemaRef ds:uri="http://schemas.microsoft.com/sharepoint/v3/contenttype/forms"/>
  </ds:schemaRefs>
</ds:datastoreItem>
</file>

<file path=customXml/itemProps3.xml><?xml version="1.0" encoding="utf-8"?>
<ds:datastoreItem xmlns:ds="http://schemas.openxmlformats.org/officeDocument/2006/customXml" ds:itemID="{5B5B1BAC-5AF3-426D-AD74-361DCA4992AF}">
  <ds:schemaRefs>
    <ds:schemaRef ds:uri="http://schemas.openxmlformats.org/package/2006/metadata/core-properties"/>
    <ds:schemaRef ds:uri="http://www.w3.org/XML/1998/namespace"/>
    <ds:schemaRef ds:uri="http://schemas.microsoft.com/office/2006/metadata/properties"/>
    <ds:schemaRef ds:uri="http://schemas.microsoft.com/office/2006/documentManagement/types"/>
    <ds:schemaRef ds:uri="http://purl.org/dc/terms/"/>
    <ds:schemaRef ds:uri="http://purl.org/dc/elements/1.1/"/>
    <ds:schemaRef ds:uri="http://schemas.microsoft.com/office/infopath/2007/PartnerControls"/>
    <ds:schemaRef ds:uri="a8f0b6f9-2b67-4617-a70c-e96b3cb34168"/>
    <ds:schemaRef ds:uri="bd6ed28d-af38-44fd-b7e0-25d28c6ead1c"/>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355</TotalTime>
  <Words>276</Words>
  <Application>Microsoft Office PowerPoint</Application>
  <PresentationFormat>Skjermfremvisning (16:9)</PresentationFormat>
  <Paragraphs>17</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Jan Steinar Kveno</cp:lastModifiedBy>
  <cp:revision>9</cp:revision>
  <dcterms:created xsi:type="dcterms:W3CDTF">2017-08-30T13:22:09Z</dcterms:created>
  <dcterms:modified xsi:type="dcterms:W3CDTF">2024-10-03T07:19:05Z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11900</vt:r8>
  </property>
  <property fmtid="{D5CDD505-2E9C-101B-9397-08002B2CF9AE}" pid="5" name="MediaServiceImageTags">
    <vt:lpwstr/>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MigrationWizId">
    <vt:lpwstr>3ec29678-00b2-4473-9672-03e6e32961f2</vt:lpwstr>
  </property>
  <property fmtid="{D5CDD505-2E9C-101B-9397-08002B2CF9AE}" pid="14" name="TriggerFlowInfo">
    <vt:lpwstr/>
  </property>
</Properties>
</file>