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9ED0C1-FB2D-4D7A-8D00-DF4188068DA8}" v="1" dt="2022-06-13T10:28:26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879ED0C1-FB2D-4D7A-8D00-DF4188068DA8}"/>
    <pc:docChg chg="modSld">
      <pc:chgData name="Jan Steinar Kveno" userId="1eb52f07-71e5-4d14-92c8-33481ad15a69" providerId="ADAL" clId="{879ED0C1-FB2D-4D7A-8D00-DF4188068DA8}" dt="2022-06-13T10:28:26.072" v="0"/>
      <pc:docMkLst>
        <pc:docMk/>
      </pc:docMkLst>
      <pc:sldChg chg="modAnim">
        <pc:chgData name="Jan Steinar Kveno" userId="1eb52f07-71e5-4d14-92c8-33481ad15a69" providerId="ADAL" clId="{879ED0C1-FB2D-4D7A-8D00-DF4188068DA8}" dt="2022-06-13T10:28:26.072" v="0"/>
        <pc:sldMkLst>
          <pc:docMk/>
          <pc:sldMk cId="31914174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773142"/>
              </p:ext>
            </p:extLst>
          </p:nvPr>
        </p:nvGraphicFramePr>
        <p:xfrm>
          <a:off x="472591" y="1006963"/>
          <a:ext cx="5201914" cy="37314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4659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08.09.2020 RUH 100699 Nordby Tr.st Snublet i planke Brudd i håndleddet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3671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Montør sparket borti planke, falt og tok seg for med hendene.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Hendelsen skjedde i forbindelse med anleggsarbeid på en transformatorstasjon.</a:t>
                      </a:r>
                    </a:p>
                    <a:p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241727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Hendelsen skjedde i et område hvor det naturlig er ferdsel i forbindelse med anleggsvirksomheten.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 var etablert skjerming av høyspenningskabler.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Dette var utført med 2 stk planker 2x6 på høykant liggende på bakken. Disse gikk ut i beferdet område. Montøren var uoppmerksom og så ikke ned når han skulle passere stedet.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41245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Legevakt mener det er en brist i håndleddet. Det blir senere tatt bilde som viser brudd og hånden blir gipset.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Personen blir sykmeldt.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265206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Kunne fått brudd i begge håndleddene eller bruddskader i armene.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100699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66726"/>
              </p:ext>
            </p:extLst>
          </p:nvPr>
        </p:nvGraphicFramePr>
        <p:xfrm>
          <a:off x="5788480" y="3303638"/>
          <a:ext cx="3200400" cy="171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9222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19692"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Viktig å holde orden på byggeplasser.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Plankene skulle vært kappet av 1-2 meter og derved ikke hindret ferdselen på stedet. 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Vernerunde skulle avdekket snublefaren.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D37AB186-E714-4D07-9CAC-6FDFCEE3F2F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4344" r="4344"/>
          <a:stretch>
            <a:fillRect/>
          </a:stretch>
        </p:blipFill>
        <p:spPr>
          <a:xfrm>
            <a:off x="5788025" y="128588"/>
            <a:ext cx="32004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https://nettbiblioteket.elvia.no/doc/lringsarkid100699nordbytrstsnubletiplankebruddihndleddet/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6d4a5315-78c6-4c96-bb32-0e29fe55ad16"/>
    <ds:schemaRef ds:uri="b4509093-701c-4f4a-83cb-59d1966a0a3b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A3EB79C-F8C4-484D-B65C-87A1BD858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1212</TotalTime>
  <Words>171</Words>
  <Application>Microsoft Office PowerPoint</Application>
  <PresentationFormat>Skjermfremvisning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77</cp:revision>
  <dcterms:created xsi:type="dcterms:W3CDTF">2017-08-30T13:22:09Z</dcterms:created>
  <dcterms:modified xsi:type="dcterms:W3CDTF">2022-06-13T10:28:34Z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cc53a670-4d98-4d26-b75a-d0886e352767</vt:lpwstr>
  </property>
  <property fmtid="{D5CDD505-2E9C-101B-9397-08002B2CF9AE}" pid="5" name="Order">
    <vt:r8>8200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a4221085-84aa-49a6-b9aa-56419b4256de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