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8" d="100"/>
          <a:sy n="198" d="100"/>
        </p:scale>
        <p:origin x="1782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A514A47A-A8B9-4555-973E-8CA798BE0FB9}"/>
    <pc:docChg chg="custSel modSld">
      <pc:chgData name="Jan Steinar Kveno" userId="1eb52f07-71e5-4d14-92c8-33481ad15a69" providerId="ADAL" clId="{A514A47A-A8B9-4555-973E-8CA798BE0FB9}" dt="2021-12-06T12:33:21.929" v="1288" actId="20577"/>
      <pc:docMkLst>
        <pc:docMk/>
      </pc:docMkLst>
      <pc:sldChg chg="addSp delSp modSp mod">
        <pc:chgData name="Jan Steinar Kveno" userId="1eb52f07-71e5-4d14-92c8-33481ad15a69" providerId="ADAL" clId="{A514A47A-A8B9-4555-973E-8CA798BE0FB9}" dt="2021-12-06T12:33:21.929" v="1288" actId="20577"/>
        <pc:sldMkLst>
          <pc:docMk/>
          <pc:sldMk cId="3191417455" sldId="264"/>
        </pc:sldMkLst>
        <pc:spChg chg="del">
          <ac:chgData name="Jan Steinar Kveno" userId="1eb52f07-71e5-4d14-92c8-33481ad15a69" providerId="ADAL" clId="{A514A47A-A8B9-4555-973E-8CA798BE0FB9}" dt="2021-12-06T11:53:34.044" v="1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A514A47A-A8B9-4555-973E-8CA798BE0FB9}" dt="2021-12-06T11:53:28.181" v="0" actId="21"/>
          <ac:spMkLst>
            <pc:docMk/>
            <pc:sldMk cId="3191417455" sldId="264"/>
            <ac:spMk id="4" creationId="{00FC8769-9746-405A-9C48-04EB23EAA860}"/>
          </ac:spMkLst>
        </pc:spChg>
        <pc:spChg chg="add del">
          <ac:chgData name="Jan Steinar Kveno" userId="1eb52f07-71e5-4d14-92c8-33481ad15a69" providerId="ADAL" clId="{A514A47A-A8B9-4555-973E-8CA798BE0FB9}" dt="2021-12-06T12:26:03.339" v="1256" actId="931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A514A47A-A8B9-4555-973E-8CA798BE0FB9}" dt="2021-12-06T11:53:46.913" v="12" actId="20577"/>
          <ac:spMkLst>
            <pc:docMk/>
            <pc:sldMk cId="3191417455" sldId="264"/>
            <ac:spMk id="7" creationId="{390954B9-808C-1649-AA9B-AD05571CDE77}"/>
          </ac:spMkLst>
        </pc:spChg>
        <pc:spChg chg="add del mod">
          <ac:chgData name="Jan Steinar Kveno" userId="1eb52f07-71e5-4d14-92c8-33481ad15a69" providerId="ADAL" clId="{A514A47A-A8B9-4555-973E-8CA798BE0FB9}" dt="2021-12-06T12:24:59.124" v="1255"/>
          <ac:spMkLst>
            <pc:docMk/>
            <pc:sldMk cId="3191417455" sldId="264"/>
            <ac:spMk id="9" creationId="{74C60C69-AFAE-4491-B767-738507E0B3ED}"/>
          </ac:spMkLst>
        </pc:spChg>
        <pc:spChg chg="add del mod">
          <ac:chgData name="Jan Steinar Kveno" userId="1eb52f07-71e5-4d14-92c8-33481ad15a69" providerId="ADAL" clId="{A514A47A-A8B9-4555-973E-8CA798BE0FB9}" dt="2021-12-06T12:24:58.424" v="1254"/>
          <ac:spMkLst>
            <pc:docMk/>
            <pc:sldMk cId="3191417455" sldId="264"/>
            <ac:spMk id="10" creationId="{9F8B3B8D-6786-4E49-998B-F0D105EC122C}"/>
          </ac:spMkLst>
        </pc:spChg>
        <pc:spChg chg="add mod">
          <ac:chgData name="Jan Steinar Kveno" userId="1eb52f07-71e5-4d14-92c8-33481ad15a69" providerId="ADAL" clId="{A514A47A-A8B9-4555-973E-8CA798BE0FB9}" dt="2021-12-06T12:28:16.348" v="1282" actId="14100"/>
          <ac:spMkLst>
            <pc:docMk/>
            <pc:sldMk cId="3191417455" sldId="264"/>
            <ac:spMk id="13" creationId="{4EB1E6B7-F611-40AF-AA40-883FE89C0E9A}"/>
          </ac:spMkLst>
        </pc:spChg>
        <pc:graphicFrameChg chg="modGraphic">
          <ac:chgData name="Jan Steinar Kveno" userId="1eb52f07-71e5-4d14-92c8-33481ad15a69" providerId="ADAL" clId="{A514A47A-A8B9-4555-973E-8CA798BE0FB9}" dt="2021-12-06T12:33:21.929" v="128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A514A47A-A8B9-4555-973E-8CA798BE0FB9}" dt="2021-12-06T12:26:58.520" v="1259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Jan Steinar Kveno" userId="1eb52f07-71e5-4d14-92c8-33481ad15a69" providerId="ADAL" clId="{A514A47A-A8B9-4555-973E-8CA798BE0FB9}" dt="2021-12-06T12:26:05.122" v="1258" actId="962"/>
          <ac:picMkLst>
            <pc:docMk/>
            <pc:sldMk cId="3191417455" sldId="264"/>
            <ac:picMk id="12" creationId="{AACA34C2-F1C8-4C4C-A1F6-962AE0ED59CF}"/>
          </ac:picMkLst>
        </pc:picChg>
      </pc:sldChg>
    </pc:docChg>
  </pc:docChgLst>
  <pc:docChgLst>
    <pc:chgData name="Jan Steinar Kveno" userId="1eb52f07-71e5-4d14-92c8-33481ad15a69" providerId="ADAL" clId="{D4B3B4DE-BC50-47CE-9F6D-751EAB7762D7}"/>
    <pc:docChg chg="modSld">
      <pc:chgData name="Jan Steinar Kveno" userId="1eb52f07-71e5-4d14-92c8-33481ad15a69" providerId="ADAL" clId="{D4B3B4DE-BC50-47CE-9F6D-751EAB7762D7}" dt="2021-12-16T06:44:26.073" v="86" actId="113"/>
      <pc:docMkLst>
        <pc:docMk/>
      </pc:docMkLst>
      <pc:sldChg chg="modSp mod">
        <pc:chgData name="Jan Steinar Kveno" userId="1eb52f07-71e5-4d14-92c8-33481ad15a69" providerId="ADAL" clId="{D4B3B4DE-BC50-47CE-9F6D-751EAB7762D7}" dt="2021-12-16T06:44:26.073" v="86" actId="113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D4B3B4DE-BC50-47CE-9F6D-751EAB7762D7}" dt="2021-12-16T06:44:17.663" v="85" actId="11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D4B3B4DE-BC50-47CE-9F6D-751EAB7762D7}" dt="2021-12-16T06:44:26.073" v="86" actId="11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2021-12-16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2021-12-16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2021-12-16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2021-12-16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ssholder for bilde 11" descr="Et bilde som inneholder gress, himmel, utendørs&#10;&#10;Automatisk generert beskrivelse">
            <a:extLst>
              <a:ext uri="{FF2B5EF4-FFF2-40B4-BE49-F238E27FC236}">
                <a16:creationId xmlns:a16="http://schemas.microsoft.com/office/drawing/2014/main" id="{AACA34C2-F1C8-4C4C-A1F6-962AE0ED59C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0" b="6010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257760"/>
              </p:ext>
            </p:extLst>
          </p:nvPr>
        </p:nvGraphicFramePr>
        <p:xfrm>
          <a:off x="477366" y="1085850"/>
          <a:ext cx="5201914" cy="3730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1930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12.11.2021 – Tilkobling  3. fase i mast – Skade uten behandling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525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Montør faller 4 meter ned fra stolpe når han skulle forsere et hinder og glemte å feste sikkerhetsselen. 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Holder på å falle bakover og drar seg da hurtig inn mot stolpen igjen og stolpeskoene løsner. Faller 4 meter ned til bakken.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19517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Obligatorisk (barriere 2) ekstra stropp/line ble ikke benyttet ved forsering av hinder i stolpen.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Det var ikke hastverk på jobben, men kranbil sto og ventet.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19517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Middels. Slag mot ankel og lår og liten kink i nakken.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719517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noProof="0" dirty="0">
                          <a:latin typeface="Red Hat Text" panose="02010503040201060303" pitchFamily="2" charset="77"/>
                        </a:rPr>
                        <a:t>Alvorlig. Var nær ved å falle bakover med potensiale for alvorlig personskade.</a:t>
                      </a:r>
                      <a:endParaRPr lang="nb-NO" sz="1000" b="1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30165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54245"/>
              </p:ext>
            </p:extLst>
          </p:nvPr>
        </p:nvGraphicFramePr>
        <p:xfrm>
          <a:off x="5986461" y="2913661"/>
          <a:ext cx="2851643" cy="190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6723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3539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benytte to sikkerhetsbarrierer ved arbeid i høyden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1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Sja skal alltid fylles ut og beskrive risiko og tiltak.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1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Det er viktig å opptre rolig og ikke la seg påvirke og ta snarveier ved risikofylt arbeid. (Skulle bare)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EB1E6B7-F611-40AF-AA40-883FE89C0E9A}"/>
              </a:ext>
            </a:extLst>
          </p:cNvPr>
          <p:cNvSpPr txBox="1"/>
          <p:nvPr/>
        </p:nvSpPr>
        <p:spPr>
          <a:xfrm>
            <a:off x="5986461" y="2727852"/>
            <a:ext cx="999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Illustrasjonsfoto</a:t>
            </a:r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DA6D7CD-0A75-4D8E-ABA9-7DDDA2CDB26A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8f0b6f9-2b67-4617-a70c-e96b3cb34168"/>
    <ds:schemaRef ds:uri="http://purl.org/dc/terms/"/>
    <ds:schemaRef ds:uri="bd6ed28d-af38-44fd-b7e0-25d28c6ead1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1110</TotalTime>
  <Words>170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2021-12-16T06:44:35Z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