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8" d="100"/>
          <a:sy n="198" d="100"/>
        </p:scale>
        <p:origin x="1782" y="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A514A47A-A8B9-4555-973E-8CA798BE0FB9}"/>
    <pc:docChg chg="custSel modSld">
      <pc:chgData name="Jan Steinar Kveno" userId="1eb52f07-71e5-4d14-92c8-33481ad15a69" providerId="ADAL" clId="{A514A47A-A8B9-4555-973E-8CA798BE0FB9}" dt="2021-12-06T12:33:21.929" v="1288" actId="20577"/>
      <pc:docMkLst>
        <pc:docMk/>
      </pc:docMkLst>
      <pc:sldChg chg="addSp delSp modSp mod">
        <pc:chgData name="Jan Steinar Kveno" userId="1eb52f07-71e5-4d14-92c8-33481ad15a69" providerId="ADAL" clId="{A514A47A-A8B9-4555-973E-8CA798BE0FB9}" dt="2021-12-06T12:33:21.929" v="1288" actId="20577"/>
        <pc:sldMkLst>
          <pc:docMk/>
          <pc:sldMk cId="3191417455" sldId="264"/>
        </pc:sldMkLst>
        <pc:spChg chg="del">
          <ac:chgData name="Jan Steinar Kveno" userId="1eb52f07-71e5-4d14-92c8-33481ad15a69" providerId="ADAL" clId="{A514A47A-A8B9-4555-973E-8CA798BE0FB9}" dt="2021-12-06T11:53:34.044" v="1" actId="21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Jan Steinar Kveno" userId="1eb52f07-71e5-4d14-92c8-33481ad15a69" providerId="ADAL" clId="{A514A47A-A8B9-4555-973E-8CA798BE0FB9}" dt="2021-12-06T11:53:28.181" v="0" actId="21"/>
          <ac:spMkLst>
            <pc:docMk/>
            <pc:sldMk cId="3191417455" sldId="264"/>
            <ac:spMk id="4" creationId="{00FC8769-9746-405A-9C48-04EB23EAA860}"/>
          </ac:spMkLst>
        </pc:spChg>
        <pc:spChg chg="add del">
          <ac:chgData name="Jan Steinar Kveno" userId="1eb52f07-71e5-4d14-92c8-33481ad15a69" providerId="ADAL" clId="{A514A47A-A8B9-4555-973E-8CA798BE0FB9}" dt="2021-12-06T12:26:03.339" v="1256" actId="931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Jan Steinar Kveno" userId="1eb52f07-71e5-4d14-92c8-33481ad15a69" providerId="ADAL" clId="{A514A47A-A8B9-4555-973E-8CA798BE0FB9}" dt="2021-12-06T11:53:46.913" v="12" actId="20577"/>
          <ac:spMkLst>
            <pc:docMk/>
            <pc:sldMk cId="3191417455" sldId="264"/>
            <ac:spMk id="7" creationId="{390954B9-808C-1649-AA9B-AD05571CDE77}"/>
          </ac:spMkLst>
        </pc:spChg>
        <pc:spChg chg="add del mod">
          <ac:chgData name="Jan Steinar Kveno" userId="1eb52f07-71e5-4d14-92c8-33481ad15a69" providerId="ADAL" clId="{A514A47A-A8B9-4555-973E-8CA798BE0FB9}" dt="2021-12-06T12:24:59.124" v="1255"/>
          <ac:spMkLst>
            <pc:docMk/>
            <pc:sldMk cId="3191417455" sldId="264"/>
            <ac:spMk id="9" creationId="{74C60C69-AFAE-4491-B767-738507E0B3ED}"/>
          </ac:spMkLst>
        </pc:spChg>
        <pc:spChg chg="add del mod">
          <ac:chgData name="Jan Steinar Kveno" userId="1eb52f07-71e5-4d14-92c8-33481ad15a69" providerId="ADAL" clId="{A514A47A-A8B9-4555-973E-8CA798BE0FB9}" dt="2021-12-06T12:24:58.424" v="1254"/>
          <ac:spMkLst>
            <pc:docMk/>
            <pc:sldMk cId="3191417455" sldId="264"/>
            <ac:spMk id="10" creationId="{9F8B3B8D-6786-4E49-998B-F0D105EC122C}"/>
          </ac:spMkLst>
        </pc:spChg>
        <pc:spChg chg="add mod">
          <ac:chgData name="Jan Steinar Kveno" userId="1eb52f07-71e5-4d14-92c8-33481ad15a69" providerId="ADAL" clId="{A514A47A-A8B9-4555-973E-8CA798BE0FB9}" dt="2021-12-06T12:28:16.348" v="1282" actId="14100"/>
          <ac:spMkLst>
            <pc:docMk/>
            <pc:sldMk cId="3191417455" sldId="264"/>
            <ac:spMk id="13" creationId="{4EB1E6B7-F611-40AF-AA40-883FE89C0E9A}"/>
          </ac:spMkLst>
        </pc:spChg>
        <pc:graphicFrameChg chg="modGraphic">
          <ac:chgData name="Jan Steinar Kveno" userId="1eb52f07-71e5-4d14-92c8-33481ad15a69" providerId="ADAL" clId="{A514A47A-A8B9-4555-973E-8CA798BE0FB9}" dt="2021-12-06T12:33:21.929" v="128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A514A47A-A8B9-4555-973E-8CA798BE0FB9}" dt="2021-12-06T12:26:58.520" v="1259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Jan Steinar Kveno" userId="1eb52f07-71e5-4d14-92c8-33481ad15a69" providerId="ADAL" clId="{A514A47A-A8B9-4555-973E-8CA798BE0FB9}" dt="2021-12-06T12:26:05.122" v="1258" actId="962"/>
          <ac:picMkLst>
            <pc:docMk/>
            <pc:sldMk cId="3191417455" sldId="264"/>
            <ac:picMk id="12" creationId="{AACA34C2-F1C8-4C4C-A1F6-962AE0ED59CF}"/>
          </ac:picMkLst>
        </pc:picChg>
      </pc:sldChg>
    </pc:docChg>
  </pc:docChgLst>
  <pc:docChgLst>
    <pc:chgData name="Jan Steinar Kveno" userId="1eb52f07-71e5-4d14-92c8-33481ad15a69" providerId="ADAL" clId="{D4B3B4DE-BC50-47CE-9F6D-751EAB7762D7}"/>
    <pc:docChg chg="modSld">
      <pc:chgData name="Jan Steinar Kveno" userId="1eb52f07-71e5-4d14-92c8-33481ad15a69" providerId="ADAL" clId="{D4B3B4DE-BC50-47CE-9F6D-751EAB7762D7}" dt="2021-12-16T06:44:26.073" v="86" actId="113"/>
      <pc:docMkLst>
        <pc:docMk/>
      </pc:docMkLst>
      <pc:sldChg chg="modSp mod">
        <pc:chgData name="Jan Steinar Kveno" userId="1eb52f07-71e5-4d14-92c8-33481ad15a69" providerId="ADAL" clId="{D4B3B4DE-BC50-47CE-9F6D-751EAB7762D7}" dt="2021-12-16T06:44:26.073" v="86" actId="113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D4B3B4DE-BC50-47CE-9F6D-751EAB7762D7}" dt="2021-12-16T06:44:17.663" v="85" actId="113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D4B3B4DE-BC50-47CE-9F6D-751EAB7762D7}" dt="2021-12-16T06:44:26.073" v="86" actId="11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78750BB3-766F-449B-9C9A-C95EE4F21955}"/>
    <pc:docChg chg="modSld">
      <pc:chgData name="Jan Steinar Kveno" userId="1eb52f07-71e5-4d14-92c8-33481ad15a69" providerId="ADAL" clId="{78750BB3-766F-449B-9C9A-C95EE4F21955}" dt="2021-11-15T06:25:37.078" v="2" actId="1076"/>
      <pc:docMkLst>
        <pc:docMk/>
      </pc:docMkLst>
      <pc:sldChg chg="modSp mod">
        <pc:chgData name="Jan Steinar Kveno" userId="1eb52f07-71e5-4d14-92c8-33481ad15a69" providerId="ADAL" clId="{78750BB3-766F-449B-9C9A-C95EE4F21955}" dt="2021-11-15T06:25:37.078" v="2" actId="1076"/>
        <pc:sldMkLst>
          <pc:docMk/>
          <pc:sldMk cId="3191417455" sldId="264"/>
        </pc:sldMkLst>
        <pc:spChg chg="mod">
          <ac:chgData name="Jan Steinar Kveno" userId="1eb52f07-71e5-4d14-92c8-33481ad15a69" providerId="ADAL" clId="{78750BB3-766F-449B-9C9A-C95EE4F21955}" dt="2021-11-15T06:25:37.078" v="2" actId="1076"/>
          <ac:spMkLst>
            <pc:docMk/>
            <pc:sldMk cId="3191417455" sldId="264"/>
            <ac:spMk id="3" creationId="{796AA78A-8CAD-479C-B3DB-CBAB1CD990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2021-12-16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2021-12-16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2021-12-16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2021-12-16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2021-12-16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2021-12-16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2021-12-16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lassholder for bilde 11" descr="Et bilde som inneholder gress, himmel, utendørs&#10;&#10;Automatisk generert beskrivelse">
            <a:extLst>
              <a:ext uri="{FF2B5EF4-FFF2-40B4-BE49-F238E27FC236}">
                <a16:creationId xmlns:a16="http://schemas.microsoft.com/office/drawing/2014/main" id="{AACA34C2-F1C8-4C4C-A1F6-962AE0ED59C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10" b="6010"/>
          <a:stretch>
            <a:fillRect/>
          </a:stretch>
        </p:blipFill>
        <p:spPr>
          <a:xfrm>
            <a:off x="5986463" y="1085850"/>
            <a:ext cx="2851150" cy="167163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257760"/>
              </p:ext>
            </p:extLst>
          </p:nvPr>
        </p:nvGraphicFramePr>
        <p:xfrm>
          <a:off x="477366" y="1085850"/>
          <a:ext cx="5201914" cy="37304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519308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12.11.2021 – Tilkobling  3. fase i mast – Skade uten behandling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05257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Montør faller 4 meter ned fra stolpe når han skulle forsere et hinder og glemte å feste sikkerhetsselen. </a:t>
                      </a:r>
                    </a:p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Holder på å falle bakover og drar seg da hurtig inn mot stolpen igjen og stolpeskoene løsner. Faller 4 meter ned til bakken.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719517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Obligatorisk (barriere 2) ekstra stropp/line ble ikke benyttet ved forsering av hinder i stolpen.</a:t>
                      </a:r>
                    </a:p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Det var ikke hastverk på jobben, men kranbil sto og ventet.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19517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noProof="0" dirty="0">
                          <a:latin typeface="Red Hat Text" panose="02010503040201060303" pitchFamily="2" charset="77"/>
                        </a:rPr>
                        <a:t>Middels. Slag mot ankel og lår og liten kink i nakken.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719517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u="none" strike="noStrike" noProof="0" dirty="0">
                          <a:latin typeface="Red Hat Text" panose="02010503040201060303" pitchFamily="2" charset="77"/>
                        </a:rPr>
                        <a:t>Alvorlig. Var nær ved å falle bakover med potensiale for alvorlig personskade.</a:t>
                      </a:r>
                      <a:endParaRPr lang="nb-NO" sz="1000" b="1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30165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954245"/>
              </p:ext>
            </p:extLst>
          </p:nvPr>
        </p:nvGraphicFramePr>
        <p:xfrm>
          <a:off x="5986461" y="2913661"/>
          <a:ext cx="2851643" cy="1902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67236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3539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Alltid benytte to sikkerhetsbarrierer ved arbeid i høyden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1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Sja skal alltid fylles ut og beskrive risiko og tiltak.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1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Det er viktig å opptre rolig og ikke la seg påvirke og ta snarveier ved risikofylt arbeid. (Skulle bare)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sp>
        <p:nvSpPr>
          <p:cNvPr id="13" name="TekstSylinder 12">
            <a:extLst>
              <a:ext uri="{FF2B5EF4-FFF2-40B4-BE49-F238E27FC236}">
                <a16:creationId xmlns:a16="http://schemas.microsoft.com/office/drawing/2014/main" id="{4EB1E6B7-F611-40AF-AA40-883FE89C0E9A}"/>
              </a:ext>
            </a:extLst>
          </p:cNvPr>
          <p:cNvSpPr txBox="1"/>
          <p:nvPr/>
        </p:nvSpPr>
        <p:spPr>
          <a:xfrm>
            <a:off x="5986461" y="2727852"/>
            <a:ext cx="9995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/>
              <a:t>Illustrasjonsfoto</a:t>
            </a:r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DA6D7CD-0A75-4D8E-ABA9-7DDDA2CDB26A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a8f0b6f9-2b67-4617-a70c-e96b3cb34168"/>
    <ds:schemaRef ds:uri="http://purl.org/dc/terms/"/>
    <ds:schemaRef ds:uri="bd6ed28d-af38-44fd-b7e0-25d28c6ead1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1110</TotalTime>
  <Words>170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2021-12-16T06:44:35Z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MigrationWizId">
    <vt:lpwstr>3ec29678-00b2-4473-9672-03e6e32961f2</vt:lpwstr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