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D51F8-462B-4FC7-BBD2-F1C20454ED14}" v="2" dt="2021-12-21T08:20:06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7" d="100"/>
          <a:sy n="197" d="100"/>
        </p:scale>
        <p:origin x="2088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F69E8138-3708-4E33-9F49-999D3ED355CE}"/>
    <pc:docChg chg="custSel modSld">
      <pc:chgData name="Jan Steinar Kveno" userId="1eb52f07-71e5-4d14-92c8-33481ad15a69" providerId="ADAL" clId="{F69E8138-3708-4E33-9F49-999D3ED355CE}" dt="2021-12-06T13:41:42.220" v="1524" actId="20577"/>
      <pc:docMkLst>
        <pc:docMk/>
      </pc:docMkLst>
      <pc:sldChg chg="addSp delSp modSp mod">
        <pc:chgData name="Jan Steinar Kveno" userId="1eb52f07-71e5-4d14-92c8-33481ad15a69" providerId="ADAL" clId="{F69E8138-3708-4E33-9F49-999D3ED355CE}" dt="2021-12-06T13:41:42.220" v="1524" actId="20577"/>
        <pc:sldMkLst>
          <pc:docMk/>
          <pc:sldMk cId="3191417455" sldId="264"/>
        </pc:sldMkLst>
        <pc:spChg chg="del">
          <ac:chgData name="Jan Steinar Kveno" userId="1eb52f07-71e5-4d14-92c8-33481ad15a69" providerId="ADAL" clId="{F69E8138-3708-4E33-9F49-999D3ED355CE}" dt="2021-12-06T13:07:32.987" v="1" actId="21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Jan Steinar Kveno" userId="1eb52f07-71e5-4d14-92c8-33481ad15a69" providerId="ADAL" clId="{F69E8138-3708-4E33-9F49-999D3ED355CE}" dt="2021-12-06T13:07:27.719" v="0" actId="21"/>
          <ac:spMkLst>
            <pc:docMk/>
            <pc:sldMk cId="3191417455" sldId="264"/>
            <ac:spMk id="4" creationId="{00FC8769-9746-405A-9C48-04EB23EAA860}"/>
          </ac:spMkLst>
        </pc:spChg>
        <pc:spChg chg="del">
          <ac:chgData name="Jan Steinar Kveno" userId="1eb52f07-71e5-4d14-92c8-33481ad15a69" providerId="ADAL" clId="{F69E8138-3708-4E33-9F49-999D3ED355CE}" dt="2021-12-06T13:26:01.615" v="709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Jan Steinar Kveno" userId="1eb52f07-71e5-4d14-92c8-33481ad15a69" providerId="ADAL" clId="{F69E8138-3708-4E33-9F49-999D3ED355CE}" dt="2021-12-06T13:07:42.668" v="12" actId="20577"/>
          <ac:spMkLst>
            <pc:docMk/>
            <pc:sldMk cId="3191417455" sldId="264"/>
            <ac:spMk id="7" creationId="{390954B9-808C-1649-AA9B-AD05571CDE77}"/>
          </ac:spMkLst>
        </pc:spChg>
        <pc:graphicFrameChg chg="modGraphic">
          <ac:chgData name="Jan Steinar Kveno" userId="1eb52f07-71e5-4d14-92c8-33481ad15a69" providerId="ADAL" clId="{F69E8138-3708-4E33-9F49-999D3ED355CE}" dt="2021-12-06T13:41:42.220" v="1524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Graphic">
          <ac:chgData name="Jan Steinar Kveno" userId="1eb52f07-71e5-4d14-92c8-33481ad15a69" providerId="ADAL" clId="{F69E8138-3708-4E33-9F49-999D3ED355CE}" dt="2021-12-06T13:40:52.893" v="1490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mod">
          <ac:chgData name="Jan Steinar Kveno" userId="1eb52f07-71e5-4d14-92c8-33481ad15a69" providerId="ADAL" clId="{F69E8138-3708-4E33-9F49-999D3ED355CE}" dt="2021-12-06T13:26:01.615" v="709"/>
          <ac:picMkLst>
            <pc:docMk/>
            <pc:sldMk cId="3191417455" sldId="264"/>
            <ac:picMk id="9" creationId="{7D683976-5528-4465-94B0-590499583466}"/>
          </ac:picMkLst>
        </pc:picChg>
      </pc:sldChg>
    </pc:docChg>
  </pc:docChgLst>
  <pc:docChgLst>
    <pc:chgData name="Jan Steinar Kveno" userId="1eb52f07-71e5-4d14-92c8-33481ad15a69" providerId="ADAL" clId="{8ECD51F8-462B-4FC7-BBD2-F1C20454ED14}"/>
    <pc:docChg chg="custSel modSld">
      <pc:chgData name="Jan Steinar Kveno" userId="1eb52f07-71e5-4d14-92c8-33481ad15a69" providerId="ADAL" clId="{8ECD51F8-462B-4FC7-BBD2-F1C20454ED14}" dt="2021-12-21T08:21:11.714" v="339" actId="14100"/>
      <pc:docMkLst>
        <pc:docMk/>
      </pc:docMkLst>
      <pc:sldChg chg="modSp mod">
        <pc:chgData name="Jan Steinar Kveno" userId="1eb52f07-71e5-4d14-92c8-33481ad15a69" providerId="ADAL" clId="{8ECD51F8-462B-4FC7-BBD2-F1C20454ED14}" dt="2021-12-21T08:21:11.714" v="339" actId="14100"/>
        <pc:sldMkLst>
          <pc:docMk/>
          <pc:sldMk cId="3191417455" sldId="264"/>
        </pc:sldMkLst>
        <pc:graphicFrameChg chg="modGraphic">
          <ac:chgData name="Jan Steinar Kveno" userId="1eb52f07-71e5-4d14-92c8-33481ad15a69" providerId="ADAL" clId="{8ECD51F8-462B-4FC7-BBD2-F1C20454ED14}" dt="2021-12-21T08:10:49.257" v="69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8ECD51F8-462B-4FC7-BBD2-F1C20454ED14}" dt="2021-12-21T08:21:11.714" v="339" actId="14100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Jan Steinar Kveno" userId="1eb52f07-71e5-4d14-92c8-33481ad15a69" providerId="ADAL" clId="{78750BB3-766F-449B-9C9A-C95EE4F21955}"/>
    <pc:docChg chg="modSld">
      <pc:chgData name="Jan Steinar Kveno" userId="1eb52f07-71e5-4d14-92c8-33481ad15a69" providerId="ADAL" clId="{78750BB3-766F-449B-9C9A-C95EE4F21955}" dt="2021-11-15T06:25:37.078" v="2" actId="1076"/>
      <pc:docMkLst>
        <pc:docMk/>
      </pc:docMkLst>
      <pc:sldChg chg="modSp mod">
        <pc:chgData name="Jan Steinar Kveno" userId="1eb52f07-71e5-4d14-92c8-33481ad15a69" providerId="ADAL" clId="{78750BB3-766F-449B-9C9A-C95EE4F21955}" dt="2021-11-15T06:25:37.078" v="2" actId="1076"/>
        <pc:sldMkLst>
          <pc:docMk/>
          <pc:sldMk cId="3191417455" sldId="264"/>
        </pc:sldMkLst>
        <pc:spChg chg="mod">
          <ac:chgData name="Jan Steinar Kveno" userId="1eb52f07-71e5-4d14-92c8-33481ad15a69" providerId="ADAL" clId="{78750BB3-766F-449B-9C9A-C95EE4F21955}" dt="2021-11-15T06:25:37.078" v="2" actId="1076"/>
          <ac:spMkLst>
            <pc:docMk/>
            <pc:sldMk cId="3191417455" sldId="264"/>
            <ac:spMk id="3" creationId="{796AA78A-8CAD-479C-B3DB-CBAB1CD990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2021-12-21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2021-12-21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2021-12-21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2021-12-21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2021-12-21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2021-12-21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2021-12-21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2021-12-21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2021-12-21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2021-12-21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2021-12-21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2021-12-21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2021-12-21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2021-12-21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2021-12-21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2021-12-21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2021-12-21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2021-12-21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2021-12-21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7D683976-5528-4465-94B0-5904995834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913" b="10913"/>
          <a:stretch>
            <a:fillRect/>
          </a:stretch>
        </p:blipFill>
        <p:spPr>
          <a:xfrm>
            <a:off x="5986463" y="1085850"/>
            <a:ext cx="2851150" cy="16716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375808"/>
              </p:ext>
            </p:extLst>
          </p:nvPr>
        </p:nvGraphicFramePr>
        <p:xfrm>
          <a:off x="477366" y="1085850"/>
          <a:ext cx="5201914" cy="36789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93257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09.11.2021 – Vedlikeholds rydding lavsp. – Legebesøk, sydd 4 sting i haken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999775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kern="1200" dirty="0">
                          <a:latin typeface="Red Hat Text" panose="02010503040201060303" pitchFamily="2" charset="77"/>
                        </a:rPr>
                        <a:t>Linjerydder fikk sveiven til fellejekk i haken ved felling av et mindre løvtre. Fellejekken var oppspent og saging var avsluttet. Treet legger seg mot et annet tre og for å endre retning på treet besluttes det å snu på jekken.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kern="1200" dirty="0">
                          <a:latin typeface="Red Hat Text" panose="02010503040201060303" pitchFamily="2" charset="77"/>
                        </a:rPr>
                        <a:t>Når jekken skal avspennes glipper linjerydderen taket i sveiven som slå kraftig tilbake.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1" i="0" noProof="0" dirty="0">
                          <a:latin typeface="Red Hat Text" panose="02010503040201060303" pitchFamily="2" charset="77"/>
                        </a:rPr>
                        <a:t>Mister grepet på sveiven ved avspenning av jekken.</a:t>
                      </a:r>
                    </a:p>
                    <a:p>
                      <a:r>
                        <a:rPr lang="nb-NO" sz="1000" b="1" i="0" noProof="0" dirty="0">
                          <a:latin typeface="Red Hat Text" panose="02010503040201060303" pitchFamily="2" charset="77"/>
                        </a:rPr>
                        <a:t>Holder ikke optimalt i sveiven i forhold til kreftene som er lagret</a:t>
                      </a:r>
                    </a:p>
                    <a:p>
                      <a:endParaRPr lang="nb-NO" sz="1000" b="1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noProof="0" dirty="0">
                          <a:latin typeface="Red Hat Text" panose="02010503040201060303" pitchFamily="2" charset="77"/>
                        </a:rPr>
                        <a:t>Middels – Stoppet blødning og oppsøkte legevakt 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noProof="0" dirty="0">
                          <a:latin typeface="Red Hat Text" panose="02010503040201060303" pitchFamily="2" charset="77"/>
                        </a:rPr>
                        <a:t>Sydd 4 sting i haken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83423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u="none" strike="noStrike" noProof="0" dirty="0">
                          <a:latin typeface="Red Hat Text" panose="02010503040201060303" pitchFamily="2" charset="77"/>
                        </a:rPr>
                        <a:t>Middels – Store krefter i sving når sveiven ukontrollert slår tilbake.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1" i="0" u="none" strike="noStrike" noProof="0" dirty="0">
                          <a:latin typeface="Red Hat Text" panose="02010503040201060303" pitchFamily="2" charset="77"/>
                          <a:cs typeface="Arial" panose="020B0604020202020204" pitchFamily="34" charset="0"/>
                        </a:rPr>
                        <a:t>Kunne medført brudd i arm/overkropp.</a:t>
                      </a:r>
                      <a:endParaRPr lang="nb-NO" sz="1000" b="1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30145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62453"/>
              </p:ext>
            </p:extLst>
          </p:nvPr>
        </p:nvGraphicFramePr>
        <p:xfrm>
          <a:off x="5986461" y="2828924"/>
          <a:ext cx="2851643" cy="1935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4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61521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574310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1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Utvise forsiktighet og hensynta krefter som er opparbeidet ved bruk av verktøy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000" b="1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1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Utløsningsmekanisme på slikt utstyr må vedlikeholdes og benyttes etter produsentens anvisning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000" b="1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1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Benytte utstyr som er sikkert i bruk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000" b="1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659247-59BE-4074-A0B1-BD61F3E5D39F}"/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schemas.microsoft.com/office/2006/metadata/properties"/>
    <ds:schemaRef ds:uri="a8f0b6f9-2b67-4617-a70c-e96b3cb34168"/>
    <ds:schemaRef ds:uri="http://purl.org/dc/terms/"/>
    <ds:schemaRef ds:uri="bd6ed28d-af38-44fd-b7e0-25d28c6ead1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1122</TotalTime>
  <Words>167</Words>
  <Application>Microsoft Office PowerPoint</Application>
  <PresentationFormat>Skjermfremvisning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2</cp:revision>
  <dcterms:created xsi:type="dcterms:W3CDTF">2017-08-30T13:22:09Z</dcterms:created>
  <dcterms:modified xsi:type="dcterms:W3CDTF">2021-12-21T08:21:22Z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igrationWizId">
    <vt:lpwstr>3ec29678-00b2-4473-9672-03e6e32961f2</vt:lpwstr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