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995B87-8E28-469E-BF3B-BEA6CCAD46EC}" v="2" dt="2022-08-17T10:11:58.2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2" d="100"/>
          <a:sy n="172" d="100"/>
        </p:scale>
        <p:origin x="144" y="58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Steinar Kveno" userId="1eb52f07-71e5-4d14-92c8-33481ad15a69" providerId="ADAL" clId="{35AC44FD-9355-48DE-9494-55941CE6B473}"/>
    <pc:docChg chg="modSld">
      <pc:chgData name="Jan Steinar Kveno" userId="1eb52f07-71e5-4d14-92c8-33481ad15a69" providerId="ADAL" clId="{35AC44FD-9355-48DE-9494-55941CE6B473}" dt="2022-08-17T10:59:51.942" v="0" actId="20577"/>
      <pc:docMkLst>
        <pc:docMk/>
      </pc:docMkLst>
      <pc:sldChg chg="modSp mod">
        <pc:chgData name="Jan Steinar Kveno" userId="1eb52f07-71e5-4d14-92c8-33481ad15a69" providerId="ADAL" clId="{35AC44FD-9355-48DE-9494-55941CE6B473}" dt="2022-08-17T10:59:51.942" v="0" actId="20577"/>
        <pc:sldMkLst>
          <pc:docMk/>
          <pc:sldMk cId="3191417455" sldId="264"/>
        </pc:sldMkLst>
        <pc:graphicFrameChg chg="modGraphic">
          <ac:chgData name="Jan Steinar Kveno" userId="1eb52f07-71e5-4d14-92c8-33481ad15a69" providerId="ADAL" clId="{35AC44FD-9355-48DE-9494-55941CE6B473}" dt="2022-08-17T10:59:51.942" v="0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  <pc:docChgLst>
    <pc:chgData name="Jan Steinar Kveno" userId="1eb52f07-71e5-4d14-92c8-33481ad15a69" providerId="ADAL" clId="{F6995B87-8E28-469E-BF3B-BEA6CCAD46EC}"/>
    <pc:docChg chg="modSld">
      <pc:chgData name="Jan Steinar Kveno" userId="1eb52f07-71e5-4d14-92c8-33481ad15a69" providerId="ADAL" clId="{F6995B87-8E28-469E-BF3B-BEA6CCAD46EC}" dt="2022-08-17T10:12:22.792" v="98" actId="14100"/>
      <pc:docMkLst>
        <pc:docMk/>
      </pc:docMkLst>
      <pc:sldChg chg="modSp mod">
        <pc:chgData name="Jan Steinar Kveno" userId="1eb52f07-71e5-4d14-92c8-33481ad15a69" providerId="ADAL" clId="{F6995B87-8E28-469E-BF3B-BEA6CCAD46EC}" dt="2022-08-17T10:12:22.792" v="98" actId="14100"/>
        <pc:sldMkLst>
          <pc:docMk/>
          <pc:sldMk cId="3191417455" sldId="264"/>
        </pc:sldMkLst>
        <pc:graphicFrameChg chg="mod modGraphic">
          <ac:chgData name="Jan Steinar Kveno" userId="1eb52f07-71e5-4d14-92c8-33481ad15a69" providerId="ADAL" clId="{F6995B87-8E28-469E-BF3B-BEA6CCAD46EC}" dt="2022-08-17T10:12:22.792" v="98" actId="14100"/>
          <ac:graphicFrameMkLst>
            <pc:docMk/>
            <pc:sldMk cId="3191417455" sldId="264"/>
            <ac:graphicFrameMk id="8" creationId="{9A7836F5-DA16-D742-81B8-273E5FA233B4}"/>
          </ac:graphicFrameMkLst>
        </pc:graphicFrameChg>
      </pc:sldChg>
    </pc:docChg>
  </pc:docChgLst>
  <pc:docChgLst>
    <pc:chgData name="Kjetil Utrimark" userId="1279c3cc-6e74-4314-a4cd-7d733113e553" providerId="ADAL" clId="{F255E1A9-BB83-4ADE-B0B1-3D5D2D246FD9}"/>
    <pc:docChg chg="custSel modSld">
      <pc:chgData name="Kjetil Utrimark" userId="1279c3cc-6e74-4314-a4cd-7d733113e553" providerId="ADAL" clId="{F255E1A9-BB83-4ADE-B0B1-3D5D2D246FD9}" dt="2021-03-26T09:43:58.235" v="8" actId="20577"/>
      <pc:docMkLst>
        <pc:docMk/>
      </pc:docMkLst>
      <pc:sldChg chg="modSp mod">
        <pc:chgData name="Kjetil Utrimark" userId="1279c3cc-6e74-4314-a4cd-7d733113e553" providerId="ADAL" clId="{F255E1A9-BB83-4ADE-B0B1-3D5D2D246FD9}" dt="2021-03-26T09:43:58.235" v="8" actId="20577"/>
        <pc:sldMkLst>
          <pc:docMk/>
          <pc:sldMk cId="3191417455" sldId="264"/>
        </pc:sldMkLst>
        <pc:spChg chg="mod">
          <ac:chgData name="Kjetil Utrimark" userId="1279c3cc-6e74-4314-a4cd-7d733113e553" providerId="ADAL" clId="{F255E1A9-BB83-4ADE-B0B1-3D5D2D246FD9}" dt="2021-03-26T09:43:46.344" v="0" actId="1076"/>
          <ac:spMkLst>
            <pc:docMk/>
            <pc:sldMk cId="3191417455" sldId="264"/>
            <ac:spMk id="3" creationId="{796AA78A-8CAD-479C-B3DB-CBAB1CD9900A}"/>
          </ac:spMkLst>
        </pc:spChg>
        <pc:graphicFrameChg chg="modGraphic">
          <ac:chgData name="Kjetil Utrimark" userId="1279c3cc-6e74-4314-a4cd-7d733113e553" providerId="ADAL" clId="{F255E1A9-BB83-4ADE-B0B1-3D5D2D246FD9}" dt="2021-03-26T09:43:58.235" v="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17.08.2022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17.08.2022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17.08.2022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17.08.2022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17.08.2022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17.08.2022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17.08.2022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17.08.2022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17.08.2022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17.08.2022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 dirty="0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 dirty="0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17.08.2022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17.08.2022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 dirty="0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17.08.2022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17.08.2022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17.08.2022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17.08.2022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17.08.2022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17.08.2022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17.08.2022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lassholder for bilde 9" descr="Et bilde som inneholder tre, utendørs, himmel, plante&#10;&#10;Automatisk generert beskrivelse">
            <a:extLst>
              <a:ext uri="{FF2B5EF4-FFF2-40B4-BE49-F238E27FC236}">
                <a16:creationId xmlns:a16="http://schemas.microsoft.com/office/drawing/2014/main" id="{FC8E5B26-2108-42BB-AFD2-45F1A89E6543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9" b="13659"/>
          <a:stretch>
            <a:fillRect/>
          </a:stretch>
        </p:blipFill>
        <p:spPr>
          <a:xfrm>
            <a:off x="5986463" y="1085850"/>
            <a:ext cx="2851150" cy="1671638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630687"/>
              </p:ext>
            </p:extLst>
          </p:nvPr>
        </p:nvGraphicFramePr>
        <p:xfrm>
          <a:off x="477366" y="1085850"/>
          <a:ext cx="5201914" cy="35895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43564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27.06.2022 – Linjerydding </a:t>
                      </a:r>
                      <a:r>
                        <a:rPr lang="nb-NO" sz="1000" b="1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– Nestenulykke. </a:t>
                      </a:r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Tørrgran falt ukontrollert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1393903">
                <a:tc>
                  <a:txBody>
                    <a:bodyPr/>
                    <a:lstStyle/>
                    <a:p>
                      <a:r>
                        <a:rPr lang="nb-NO" sz="1200" dirty="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 panose="02010503040201060303" pitchFamily="2" charset="77"/>
                        </a:rPr>
                        <a:t>Kanthogst langs spennings satt 22 kV linje. GIK var koblet ut.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 panose="02010503040201060303" pitchFamily="2" charset="77"/>
                        </a:rPr>
                        <a:t>Vanlig tørrgran, 23 m høy skulle felles. Felle retning ble valgt langs linje pga. utfordrende terreng ved senere kvisting. Det ble valgt å utføre felle skåret et stykke opp på stammen for å unngå eventuelt råte. Brytekant var ferdig skåret og kile ble begynt banket inn da det kommer et plutselig vindkast,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latin typeface="Red Hat Text" panose="02010503040201060303" pitchFamily="2" charset="77"/>
                        </a:rPr>
                        <a:t>Det kommer et smell fra treet som faller sakte mot linja. Mannskapet fjernet seg fort bort fra treet. Ingen skade på mannskap eller materiell.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00" b="0" i="0" kern="1200" dirty="0">
                        <a:latin typeface="Red Hat Text" panose="02010503040201060303" pitchFamily="2" charset="77"/>
                      </a:endParaRP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14572">
                <a:tc>
                  <a:txBody>
                    <a:bodyPr/>
                    <a:lstStyle/>
                    <a:p>
                      <a:r>
                        <a:rPr lang="nb-NO" sz="1200" dirty="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Det ble ikke vurdert sikring av treet da dette så rett og normalt ut.</a:t>
                      </a:r>
                    </a:p>
                    <a:p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Det ble kun benyttet kiler for å få treet til å falle i riktig retning.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476691">
                <a:tc>
                  <a:txBody>
                    <a:bodyPr/>
                    <a:lstStyle/>
                    <a:p>
                      <a:r>
                        <a:rPr lang="nb-NO" sz="1200" dirty="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 panose="02010503040201060303" pitchFamily="2" charset="77"/>
                        </a:rPr>
                        <a:t>Middels. Utfall av linje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14572">
                <a:tc>
                  <a:txBody>
                    <a:bodyPr/>
                    <a:lstStyle/>
                    <a:p>
                      <a:r>
                        <a:rPr lang="nb-NO" sz="1200" dirty="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 panose="02010503040201060303" pitchFamily="2" charset="77"/>
                        </a:rPr>
                        <a:t>Alvorlig. Ukontrollert fall av tre kan forårsake stor skade på personer som kan bli truffet. </a:t>
                      </a:r>
                      <a:endParaRPr lang="nb-NO" sz="1000" b="0" i="0" noProof="0" dirty="0">
                        <a:latin typeface="Red Hat Text" panose="02010503040201060303" pitchFamily="2" charset="77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 35078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43396"/>
              </p:ext>
            </p:extLst>
          </p:nvPr>
        </p:nvGraphicFramePr>
        <p:xfrm>
          <a:off x="5986461" y="2828926"/>
          <a:ext cx="2851643" cy="1846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1643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04690">
                <a:tc>
                  <a:txBody>
                    <a:bodyPr/>
                    <a:lstStyle/>
                    <a:p>
                      <a:r>
                        <a:rPr lang="nb-NO" sz="1200" dirty="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541813">
                <a:tc>
                  <a:txBody>
                    <a:bodyPr/>
                    <a:lstStyle/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Viktig å benytte flere barrierer for å sikre at tre fellingen skjer på en trygg måte.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Benyttelse av kun kiler er ikke tilstrekkelig sikring</a:t>
                      </a:r>
                    </a:p>
                    <a:p>
                      <a:pPr marL="285750" marR="0" lvl="0" indent="-2857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Vurdering av treets beskaffenhet og værforhold er av stor betydning for sikkerheten til mannskapet.</a:t>
                      </a:r>
                    </a:p>
                    <a:p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pprinnelse xmlns="6d4a5315-78c6-4c96-bb32-0e29fe55ad16">Elvia</Opprinnelse>
    <Godkjenner xmlns="6d4a5315-78c6-4c96-bb32-0e29fe55ad16">
      <UserInfo>
        <DisplayName>Kjetil Utrimark</DisplayName>
        <AccountId>79</AccountId>
        <AccountType/>
      </UserInfo>
    </Godkjenner>
    <dsrStatus xmlns="6d4a5315-78c6-4c96-bb32-0e29fe55ad16" xsi:nil="true"/>
    <Kopierestil xmlns="b4509093-701c-4f4a-83cb-59d1966a0a3b" xsi:nil="true"/>
    <Dokumenteier xmlns="6d4a5315-78c6-4c96-bb32-0e29fe55ad16">
      <UserInfo>
        <DisplayName>Jan Steinar Kveno</DisplayName>
        <AccountId>80</AccountId>
        <AccountType/>
      </UserInfo>
    </Dokumenteier>
    <Dokumenttype xmlns="6d4a5315-78c6-4c96-bb32-0e29fe55ad16">Læringsark</Dokumenttype>
    <dsrLink xmlns="6d4a5315-78c6-4c96-bb32-0e29fe55ad16">
      <Url xsi:nil="true"/>
      <Description xsi:nil="true"/>
    </dsrLink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20" ma:contentTypeDescription="Opprett et nytt dokument." ma:contentTypeScope="" ma:versionID="090e09826d70d71cad2e1eb71d6d138e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690d5ab85f5c139033dd4da684f979b6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2:dsrLink" minOccurs="0"/>
                <xsd:element ref="ns2:dsrStatus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 ma:readOnly="fals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dsrLink" ma:index="18" nillable="true" ma:displayName="Readin Link" ma:internalName="ds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srStatus" ma:index="19" nillable="true" ma:displayName="Readin Status" ma:internalName="dsrStatus">
      <xsd:simpleType>
        <xsd:restriction base="dms:Choice">
          <xsd:enumeration value="New"/>
          <xsd:enumeration value="Draft"/>
          <xsd:enumeration value="Published"/>
          <xsd:enumeration value="Withdrawn"/>
          <xsd:enumeration value="Converting"/>
          <xsd:enumeration value="Error"/>
          <xsd:enumeration value="Remov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Annet system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5B1BAC-5AF3-426D-AD74-361DCA4992AF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a8f0b6f9-2b67-4617-a70c-e96b3cb34168"/>
    <ds:schemaRef ds:uri="bd6ed28d-af38-44fd-b7e0-25d28c6ead1c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5329BD9-2439-4515-A6FC-AE637F90AA30}"/>
</file>

<file path=customXml/itemProps3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1132</TotalTime>
  <Words>213</Words>
  <Application>Microsoft Office PowerPoint</Application>
  <PresentationFormat>Skjermfremvisning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Jan Steinar Kveno</cp:lastModifiedBy>
  <cp:revision>7</cp:revision>
  <dcterms:created xsi:type="dcterms:W3CDTF">2017-08-30T13:22:09Z</dcterms:created>
  <dcterms:modified xsi:type="dcterms:W3CDTF">2022-08-17T11:00:00Z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MigrationWizId">
    <vt:lpwstr>3ec29678-00b2-4473-9672-03e6e32961f2</vt:lpwstr>
  </property>
  <property fmtid="{D5CDD505-2E9C-101B-9397-08002B2CF9AE}" pid="9" name="TriggerFlowInfo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_ExtendedDescription">
    <vt:lpwstr/>
  </property>
</Properties>
</file>