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91FAAD-FC7B-43A9-8D6F-611119105D58}" v="3" dt="2020-07-13T12:07:00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57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6f091d06-67e5-4f4b-9d6a-b40516eba41e" providerId="ADAL" clId="{2591FAAD-FC7B-43A9-8D6F-611119105D58}"/>
    <pc:docChg chg="undo custSel modSld">
      <pc:chgData name="Kjetil Utrimark" userId="6f091d06-67e5-4f4b-9d6a-b40516eba41e" providerId="ADAL" clId="{2591FAAD-FC7B-43A9-8D6F-611119105D58}" dt="2020-07-13T12:07:27.794" v="314" actId="14100"/>
      <pc:docMkLst>
        <pc:docMk/>
      </pc:docMkLst>
      <pc:sldChg chg="addSp modSp modAnim">
        <pc:chgData name="Kjetil Utrimark" userId="6f091d06-67e5-4f4b-9d6a-b40516eba41e" providerId="ADAL" clId="{2591FAAD-FC7B-43A9-8D6F-611119105D58}" dt="2020-07-13T12:07:27.794" v="314" actId="14100"/>
        <pc:sldMkLst>
          <pc:docMk/>
          <pc:sldMk cId="3191417455" sldId="264"/>
        </pc:sldMkLst>
        <pc:spChg chg="add mod">
          <ac:chgData name="Kjetil Utrimark" userId="6f091d06-67e5-4f4b-9d6a-b40516eba41e" providerId="ADAL" clId="{2591FAAD-FC7B-43A9-8D6F-611119105D58}" dt="2020-07-13T12:07:27.794" v="314" actId="14100"/>
          <ac:spMkLst>
            <pc:docMk/>
            <pc:sldMk cId="3191417455" sldId="264"/>
            <ac:spMk id="3" creationId="{B5D0477F-9597-4753-AC82-796CA33A4705}"/>
          </ac:spMkLst>
        </pc:spChg>
        <pc:graphicFrameChg chg="modGraphic">
          <ac:chgData name="Kjetil Utrimark" userId="6f091d06-67e5-4f4b-9d6a-b40516eba41e" providerId="ADAL" clId="{2591FAAD-FC7B-43A9-8D6F-611119105D58}" dt="2020-07-13T12:05:11.269" v="244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2591FAAD-FC7B-43A9-8D6F-611119105D58}" dt="2020-07-13T12:07:19.405" v="312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Kjetil Utrimark" userId="6f091d06-67e5-4f4b-9d6a-b40516eba41e" providerId="ADAL" clId="{2591FAAD-FC7B-43A9-8D6F-611119105D58}" dt="2020-07-13T12:07:23.466" v="313" actId="14100"/>
          <ac:picMkLst>
            <pc:docMk/>
            <pc:sldMk cId="3191417455" sldId="264"/>
            <ac:picMk id="5" creationId="{040F9D4A-7E1F-47EC-9DF2-F6C7B6E94247}"/>
          </ac:picMkLst>
        </pc:picChg>
      </pc:sldChg>
    </pc:docChg>
  </pc:docChgLst>
  <pc:docChgLst>
    <pc:chgData name="Kjetil Utrimark" userId="S::kjetil.utrimark_hafslund.no#ext#@eidsivaenergi.onmicrosoft.com::3812b60a-3a5a-45ac-b073-f752987cfaf1" providerId="AD" clId="Web-{A946A237-2826-4E23-AD25-E2C8FFC009C8}"/>
    <pc:docChg chg="modSld">
      <pc:chgData name="Kjetil Utrimark" userId="S::kjetil.utrimark_hafslund.no#ext#@eidsivaenergi.onmicrosoft.com::3812b60a-3a5a-45ac-b073-f752987cfaf1" providerId="AD" clId="Web-{A946A237-2826-4E23-AD25-E2C8FFC009C8}" dt="2020-07-02T13:10:25.196" v="31"/>
      <pc:docMkLst>
        <pc:docMk/>
      </pc:docMkLst>
      <pc:sldChg chg="modSp">
        <pc:chgData name="Kjetil Utrimark" userId="S::kjetil.utrimark_hafslund.no#ext#@eidsivaenergi.onmicrosoft.com::3812b60a-3a5a-45ac-b073-f752987cfaf1" providerId="AD" clId="Web-{A946A237-2826-4E23-AD25-E2C8FFC009C8}" dt="2020-07-02T13:10:25.196" v="31"/>
        <pc:sldMkLst>
          <pc:docMk/>
          <pc:sldMk cId="3191417455" sldId="264"/>
        </pc:sldMkLst>
        <pc:graphicFrameChg chg="mod modGraphic">
          <ac:chgData name="Kjetil Utrimark" userId="S::kjetil.utrimark_hafslund.no#ext#@eidsivaenergi.onmicrosoft.com::3812b60a-3a5a-45ac-b073-f752987cfaf1" providerId="AD" clId="Web-{A946A237-2826-4E23-AD25-E2C8FFC009C8}" dt="2020-07-02T13:10:25.196" v="31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2020-07-13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2020-07-13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2020-07-13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2020-07-13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2020-07-13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2020-07-13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2020-07-13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2020-07-13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2020-07-13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2020-07-13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2020-07-13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2020-07-13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2020-07-13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2020-07-13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020489"/>
              </p:ext>
            </p:extLst>
          </p:nvPr>
        </p:nvGraphicFramePr>
        <p:xfrm>
          <a:off x="477366" y="1085850"/>
          <a:ext cx="4632106" cy="35931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037123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3594983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49154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16.06.2020 -Boring-Personskade i forbindelse med bruk av vinkelsliper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10384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 Vinkelsliper slo tilbake ved sliping av rør og traff underarmen rett over beskyttelseshanske.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804888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Mangelfull bruk av vernetøy og verneutstyr.</a:t>
                      </a:r>
                    </a:p>
                    <a:p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Arbeidsutstyr hadde ikke nyeste sikkerhetsutrustning, «kick back stop» (dette er ikke et krav)</a:t>
                      </a:r>
                    </a:p>
                    <a:p>
                      <a:r>
                        <a:rPr lang="nb-NO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/>
                      <a:endParaRPr lang="nb-NO" sz="1000" b="0" i="0" dirty="0">
                        <a:latin typeface="Red Hat Text" panose="02010503040201060303" pitchFamily="2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27327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Middels</a:t>
                      </a:r>
                      <a:endParaRPr lang="nb-NO" sz="1000" b="0" i="0" u="none" strike="noStrike" kern="1200" baseline="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/>
                          <a:ea typeface="+mn-ea"/>
                          <a:cs typeface="+mn-cs"/>
                        </a:rPr>
                        <a:t>Sårskade på arm som måtte sys. </a:t>
                      </a:r>
                    </a:p>
                    <a:p>
                      <a:pPr marL="0" marR="0" lvl="0" indent="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3 dager fravær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22317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/>
                        </a:rPr>
                        <a:t>Middels</a:t>
                      </a:r>
                      <a:endParaRPr lang="nb-NO" dirty="0">
                        <a:latin typeface="Red Hat Text"/>
                      </a:endParaRPr>
                    </a:p>
                    <a:p>
                      <a:pPr lvl="0">
                        <a:buNone/>
                      </a:pPr>
                      <a:r>
                        <a:rPr lang="nb-NO" sz="1000" b="0" i="0" dirty="0">
                          <a:latin typeface="Red Hat Text"/>
                        </a:rPr>
                        <a:t>Skade på andre kroppsdeler, som bryst hals eller hode.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98796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849087"/>
              </p:ext>
            </p:extLst>
          </p:nvPr>
        </p:nvGraphicFramePr>
        <p:xfrm>
          <a:off x="5430558" y="2834912"/>
          <a:ext cx="3423749" cy="184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749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4533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5237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Benytte riktig vernebekledning i henhold til krav.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Benytte hensiktsmessig og riktig verneutstyr i forhold til oppgaven og hvilket utstyr som brukes.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 err="1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Hovedentreprenør</a:t>
                      </a: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 må følge opp at underentreprenører følger samme krav og spesifikasjoner som hovedentreprenør og Elvia stiller.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u="none" strike="noStrike" kern="1200" baseline="0" dirty="0">
                          <a:solidFill>
                            <a:schemeClr val="dk1"/>
                          </a:solidFill>
                          <a:latin typeface="Red Hat Text" panose="02010503040201060303" pitchFamily="2" charset="0"/>
                          <a:ea typeface="+mn-ea"/>
                          <a:cs typeface="+mn-cs"/>
                        </a:rPr>
                        <a:t>Bruk av maskiner og utstyr med moderne sikkerhetsanordninger kan fjerne eller redusere konsekvensen av ulykken. I dette tilfelle «kick back stop» på vinkelsliper. </a:t>
                      </a: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0"/>
                        <a:ea typeface="+mn-ea"/>
                        <a:cs typeface="Arial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5" name="Plassholder for bilde 4">
            <a:extLst>
              <a:ext uri="{FF2B5EF4-FFF2-40B4-BE49-F238E27FC236}">
                <a16:creationId xmlns:a16="http://schemas.microsoft.com/office/drawing/2014/main" id="{040F9D4A-7E1F-47EC-9DF2-F6C7B6E9424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15704" b="15704"/>
          <a:stretch>
            <a:fillRect/>
          </a:stretch>
        </p:blipFill>
        <p:spPr>
          <a:xfrm>
            <a:off x="5430559" y="1036748"/>
            <a:ext cx="3423749" cy="1706452"/>
          </a:xfrm>
          <a:prstGeom prst="rect">
            <a:avLst/>
          </a:prstGeom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B5D0477F-9597-4753-AC82-796CA33A4705}"/>
              </a:ext>
            </a:extLst>
          </p:cNvPr>
          <p:cNvSpPr/>
          <p:nvPr/>
        </p:nvSpPr>
        <p:spPr>
          <a:xfrm>
            <a:off x="5204061" y="1036749"/>
            <a:ext cx="529677" cy="170645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7" ma:contentTypeDescription="Opprett et nytt dokument." ma:contentTypeScope="" ma:versionID="f1c7fe89ca4c89940bce13394197de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FC933D-A5CD-4883-9A50-1C803566BCE5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8598eb4-f446-434c-99bf-a348101edcb5"/>
    <ds:schemaRef ds:uri="http://purl.org/dc/terms/"/>
    <ds:schemaRef ds:uri="http://schemas.openxmlformats.org/package/2006/metadata/core-properties"/>
    <ds:schemaRef ds:uri="ea6f10b6-14be-47ab-b4bf-39a1fafd218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743</TotalTime>
  <Words>149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24</cp:revision>
  <dcterms:created xsi:type="dcterms:W3CDTF">2017-08-30T13:22:09Z</dcterms:created>
  <dcterms:modified xsi:type="dcterms:W3CDTF">2020-07-13T12:07:32Z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Addo_DocID">
    <vt:lpwstr>2f6fde6c-5c5a-4185-82b9-886517a97041</vt:lpwstr>
  </property>
  <property fmtid="{D5CDD505-2E9C-101B-9397-08002B2CF9AE}" pid="5" name="Order">
    <vt:r8>11000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9a49981c-5b5a-4af7-be53-057587456874</vt:lpwstr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</Properties>
</file>