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CC3E09-A0D7-4153-1A67-7CA620F1BDDA}" v="5" dt="2021-01-13T12:38:49.605"/>
    <p1510:client id="{65CEB1CC-6107-4700-A26F-A3A7174BF48A}" v="12" dt="2020-12-21T12:38:21.648"/>
    <p1510:client id="{7DDAA5F1-2AEC-4B2D-B377-ADBC17634DE9}" v="2" dt="2020-12-21T12:37:12.245"/>
    <p1510:client id="{A5E9C003-9F8F-40F3-BB9C-39C0EE762C5F}" v="42" dt="2020-12-21T13:59:52.224"/>
    <p1510:client id="{F9E48025-93E1-4073-AFB6-87C9B06F4C64}" v="6" dt="2020-12-21T13:34:14.833"/>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era, Reidulf" userId="S::reidulf.ekera@eidsiva.no::34b08412-d59a-41e9-8158-dce4f7ddb494" providerId="AD" clId="Web-{A5E9C003-9F8F-40F3-BB9C-39C0EE762C5F}"/>
    <pc:docChg chg="modSld">
      <pc:chgData name="Ekera, Reidulf" userId="S::reidulf.ekera@eidsiva.no::34b08412-d59a-41e9-8158-dce4f7ddb494" providerId="AD" clId="Web-{A5E9C003-9F8F-40F3-BB9C-39C0EE762C5F}" dt="2020-12-21T13:59:16.067" v="37"/>
      <pc:docMkLst>
        <pc:docMk/>
      </pc:docMkLst>
      <pc:sldChg chg="modSp">
        <pc:chgData name="Ekera, Reidulf" userId="S::reidulf.ekera@eidsiva.no::34b08412-d59a-41e9-8158-dce4f7ddb494" providerId="AD" clId="Web-{A5E9C003-9F8F-40F3-BB9C-39C0EE762C5F}" dt="2020-12-21T13:59:16.067" v="37"/>
        <pc:sldMkLst>
          <pc:docMk/>
          <pc:sldMk cId="3191417455" sldId="264"/>
        </pc:sldMkLst>
        <pc:graphicFrameChg chg="mod modGraphic">
          <ac:chgData name="Ekera, Reidulf" userId="S::reidulf.ekera@eidsiva.no::34b08412-d59a-41e9-8158-dce4f7ddb494" providerId="AD" clId="Web-{A5E9C003-9F8F-40F3-BB9C-39C0EE762C5F}" dt="2020-12-21T13:59:16.067" v="37"/>
          <ac:graphicFrameMkLst>
            <pc:docMk/>
            <pc:sldMk cId="3191417455" sldId="264"/>
            <ac:graphicFrameMk id="6" creationId="{7C9E829E-CD53-9147-A035-47F021DC1DF2}"/>
          </ac:graphicFrameMkLst>
        </pc:graphicFrameChg>
      </pc:sldChg>
    </pc:docChg>
  </pc:docChgLst>
  <pc:docChgLst>
    <pc:chgData name="Kjetil Utrimark" userId="S::kjetil.utrimark_hafslund.no#ext#@eidsivaenergi.onmicrosoft.com::3812b60a-3a5a-45ac-b073-f752987cfaf1" providerId="AD" clId="Web-{2ACC3E09-A0D7-4153-1A67-7CA620F1BDDA}"/>
    <pc:docChg chg="modSld">
      <pc:chgData name="Kjetil Utrimark" userId="S::kjetil.utrimark_hafslund.no#ext#@eidsivaenergi.onmicrosoft.com::3812b60a-3a5a-45ac-b073-f752987cfaf1" providerId="AD" clId="Web-{2ACC3E09-A0D7-4153-1A67-7CA620F1BDDA}" dt="2021-01-13T12:38:49.605" v="4" actId="14100"/>
      <pc:docMkLst>
        <pc:docMk/>
      </pc:docMkLst>
      <pc:sldChg chg="addSp delSp modSp">
        <pc:chgData name="Kjetil Utrimark" userId="S::kjetil.utrimark_hafslund.no#ext#@eidsivaenergi.onmicrosoft.com::3812b60a-3a5a-45ac-b073-f752987cfaf1" providerId="AD" clId="Web-{2ACC3E09-A0D7-4153-1A67-7CA620F1BDDA}" dt="2021-01-13T12:38:49.605" v="4" actId="14100"/>
        <pc:sldMkLst>
          <pc:docMk/>
          <pc:sldMk cId="3191417455" sldId="264"/>
        </pc:sldMkLst>
        <pc:spChg chg="del">
          <ac:chgData name="Kjetil Utrimark" userId="S::kjetil.utrimark_hafslund.no#ext#@eidsivaenergi.onmicrosoft.com::3812b60a-3a5a-45ac-b073-f752987cfaf1" providerId="AD" clId="Web-{2ACC3E09-A0D7-4153-1A67-7CA620F1BDDA}" dt="2021-01-13T12:38:21.917" v="0"/>
          <ac:spMkLst>
            <pc:docMk/>
            <pc:sldMk cId="3191417455" sldId="264"/>
            <ac:spMk id="5" creationId="{357D348D-9334-48EE-A371-4335E1C96C8E}"/>
          </ac:spMkLst>
        </pc:spChg>
        <pc:picChg chg="add mod ord modCrop">
          <ac:chgData name="Kjetil Utrimark" userId="S::kjetil.utrimark_hafslund.no#ext#@eidsivaenergi.onmicrosoft.com::3812b60a-3a5a-45ac-b073-f752987cfaf1" providerId="AD" clId="Web-{2ACC3E09-A0D7-4153-1A67-7CA620F1BDDA}" dt="2021-01-13T12:38:49.605" v="4" actId="14100"/>
          <ac:picMkLst>
            <pc:docMk/>
            <pc:sldMk cId="3191417455" sldId="264"/>
            <ac:picMk id="3" creationId="{239B01C9-8F74-4C09-B23B-E8BD59350EFD}"/>
          </ac:picMkLst>
        </pc:picChg>
      </pc:sldChg>
    </pc:docChg>
  </pc:docChgLst>
  <pc:docChgLst>
    <pc:chgData name="Ekera, Reidulf" userId="34b08412-d59a-41e9-8158-dce4f7ddb494" providerId="ADAL" clId="{F9E48025-93E1-4073-AFB6-87C9B06F4C64}"/>
    <pc:docChg chg="undo custSel modSld">
      <pc:chgData name="Ekera, Reidulf" userId="34b08412-d59a-41e9-8158-dce4f7ddb494" providerId="ADAL" clId="{F9E48025-93E1-4073-AFB6-87C9B06F4C64}" dt="2020-12-21T13:41:08.182" v="1624" actId="20577"/>
      <pc:docMkLst>
        <pc:docMk/>
      </pc:docMkLst>
      <pc:sldChg chg="modSp mod">
        <pc:chgData name="Ekera, Reidulf" userId="34b08412-d59a-41e9-8158-dce4f7ddb494" providerId="ADAL" clId="{F9E48025-93E1-4073-AFB6-87C9B06F4C64}" dt="2020-12-21T13:41:08.182" v="1624" actId="20577"/>
        <pc:sldMkLst>
          <pc:docMk/>
          <pc:sldMk cId="3191417455" sldId="264"/>
        </pc:sldMkLst>
        <pc:graphicFrameChg chg="mod modGraphic">
          <ac:chgData name="Ekera, Reidulf" userId="34b08412-d59a-41e9-8158-dce4f7ddb494" providerId="ADAL" clId="{F9E48025-93E1-4073-AFB6-87C9B06F4C64}" dt="2020-12-21T13:41:08.182" v="1624" actId="20577"/>
          <ac:graphicFrameMkLst>
            <pc:docMk/>
            <pc:sldMk cId="3191417455" sldId="264"/>
            <ac:graphicFrameMk id="6" creationId="{7C9E829E-CD53-9147-A035-47F021DC1DF2}"/>
          </ac:graphicFrameMkLst>
        </pc:graphicFrameChg>
        <pc:graphicFrameChg chg="mod modGraphic">
          <ac:chgData name="Ekera, Reidulf" userId="34b08412-d59a-41e9-8158-dce4f7ddb494" providerId="ADAL" clId="{F9E48025-93E1-4073-AFB6-87C9B06F4C64}" dt="2020-12-21T13:36:09.589" v="1546" actId="20577"/>
          <ac:graphicFrameMkLst>
            <pc:docMk/>
            <pc:sldMk cId="3191417455" sldId="264"/>
            <ac:graphicFrameMk id="8" creationId="{9A7836F5-DA16-D742-81B8-273E5FA233B4}"/>
          </ac:graphicFrameMkLst>
        </pc:graphicFrameChg>
      </pc:sldChg>
    </pc:docChg>
  </pc:docChgLst>
  <pc:docChgLst>
    <pc:chgData name="Ekera, Reidulf" userId="S::reidulf.ekera@eidsiva.no::34b08412-d59a-41e9-8158-dce4f7ddb494" providerId="AD" clId="Web-{65CEB1CC-6107-4700-A26F-A3A7174BF48A}"/>
    <pc:docChg chg="modSld">
      <pc:chgData name="Ekera, Reidulf" userId="S::reidulf.ekera@eidsiva.no::34b08412-d59a-41e9-8158-dce4f7ddb494" providerId="AD" clId="Web-{65CEB1CC-6107-4700-A26F-A3A7174BF48A}" dt="2020-12-21T12:38:21.305" v="9" actId="20577"/>
      <pc:docMkLst>
        <pc:docMk/>
      </pc:docMkLst>
      <pc:sldChg chg="delSp modSp">
        <pc:chgData name="Ekera, Reidulf" userId="S::reidulf.ekera@eidsiva.no::34b08412-d59a-41e9-8158-dce4f7ddb494" providerId="AD" clId="Web-{65CEB1CC-6107-4700-A26F-A3A7174BF48A}" dt="2020-12-21T12:38:19.070" v="7" actId="20577"/>
        <pc:sldMkLst>
          <pc:docMk/>
          <pc:sldMk cId="3191417455" sldId="264"/>
        </pc:sldMkLst>
        <pc:spChg chg="del mod">
          <ac:chgData name="Ekera, Reidulf" userId="S::reidulf.ekera@eidsiva.no::34b08412-d59a-41e9-8158-dce4f7ddb494" providerId="AD" clId="Web-{65CEB1CC-6107-4700-A26F-A3A7174BF48A}" dt="2020-12-21T12:38:03.882" v="4"/>
          <ac:spMkLst>
            <pc:docMk/>
            <pc:sldMk cId="3191417455" sldId="264"/>
            <ac:spMk id="3" creationId="{796AA78A-8CAD-479C-B3DB-CBAB1CD9900A}"/>
          </ac:spMkLst>
        </pc:spChg>
        <pc:spChg chg="del">
          <ac:chgData name="Ekera, Reidulf" userId="S::reidulf.ekera@eidsiva.no::34b08412-d59a-41e9-8158-dce4f7ddb494" providerId="AD" clId="Web-{65CEB1CC-6107-4700-A26F-A3A7174BF48A}" dt="2020-12-21T12:37:58.726" v="0"/>
          <ac:spMkLst>
            <pc:docMk/>
            <pc:sldMk cId="3191417455" sldId="264"/>
            <ac:spMk id="4" creationId="{00FC8769-9746-405A-9C48-04EB23EAA860}"/>
          </ac:spMkLst>
        </pc:spChg>
        <pc:spChg chg="mod">
          <ac:chgData name="Ekera, Reidulf" userId="S::reidulf.ekera@eidsiva.no::34b08412-d59a-41e9-8158-dce4f7ddb494" providerId="AD" clId="Web-{65CEB1CC-6107-4700-A26F-A3A7174BF48A}" dt="2020-12-21T12:38:19.070" v="7" actId="20577"/>
          <ac:spMkLst>
            <pc:docMk/>
            <pc:sldMk cId="3191417455" sldId="264"/>
            <ac:spMk id="7" creationId="{390954B9-808C-1649-AA9B-AD05571CDE7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13.01.2021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13.01.2021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13.01.2021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13.01.2021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13.01.2021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13.01.2021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13.01.2021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13.01.2021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13.01.2021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13.01.2021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13.01.2021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13.01.2021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13.01.2021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13.01.2021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13.01.2021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13.01.2021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13.01.2021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13.01.2021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13.01.2021</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239B01C9-8F74-4C09-B23B-E8BD59350EFD}"/>
              </a:ext>
            </a:extLst>
          </p:cNvPr>
          <p:cNvPicPr>
            <a:picLocks noGrp="1" noChangeAspect="1"/>
          </p:cNvPicPr>
          <p:nvPr>
            <p:ph type="pic" sz="quarter" idx="15"/>
          </p:nvPr>
        </p:nvPicPr>
        <p:blipFill rotWithShape="1">
          <a:blip r:embed="rId2"/>
          <a:srcRect t="23528" b="23528"/>
          <a:stretch/>
        </p:blipFill>
        <p:spPr>
          <a:xfrm>
            <a:off x="5976531" y="1135856"/>
            <a:ext cx="2871505" cy="1571625"/>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2566915466"/>
              </p:ext>
            </p:extLst>
          </p:nvPr>
        </p:nvGraphicFramePr>
        <p:xfrm>
          <a:off x="477366" y="1085850"/>
          <a:ext cx="5201914" cy="3543301"/>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93257">
                <a:tc gridSpan="2">
                  <a:txBody>
                    <a:bodyPr/>
                    <a:lstStyle/>
                    <a:p>
                      <a:r>
                        <a:rPr lang="nb-NO" sz="1000" b="1" kern="1200">
                          <a:solidFill>
                            <a:schemeClr val="lt1"/>
                          </a:solidFill>
                          <a:latin typeface="+mn-lt"/>
                          <a:ea typeface="+mn-ea"/>
                          <a:cs typeface="+mn-cs"/>
                        </a:rPr>
                        <a:t>02.12.2020 – Hogst – rydding av små trær før hogst</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999775">
                <a:tc>
                  <a:txBody>
                    <a:bodyPr/>
                    <a:lstStyle/>
                    <a:p>
                      <a:r>
                        <a:rPr lang="nb-NO" sz="1200"/>
                        <a:t>Hva</a:t>
                      </a:r>
                    </a:p>
                  </a:txBody>
                  <a:tcPr marL="68580" marR="68580" marT="34290" marB="34290"/>
                </a:tc>
                <a:tc>
                  <a:txBody>
                    <a:bodyPr/>
                    <a:lstStyle/>
                    <a:p>
                      <a:r>
                        <a:rPr lang="nb-NO" sz="1000" b="0" i="0">
                          <a:latin typeface="Red Hat Text"/>
                        </a:rPr>
                        <a:t>I forbindelse med forberedelse til felling av store trær, måtte det felles en del små trær/rajer for å sikre god retrett vei. Småtrærne skråkappes på ca. 1,5 for felling, for så å deles opp i mindre lengder.</a:t>
                      </a:r>
                    </a:p>
                  </a:txBody>
                  <a:tcPr marL="68580" marR="68580" marT="34290" marB="34290"/>
                </a:tc>
                <a:extLst>
                  <a:ext uri="{0D108BD9-81ED-4DB2-BD59-A6C34878D82A}">
                    <a16:rowId xmlns:a16="http://schemas.microsoft.com/office/drawing/2014/main" val="641974045"/>
                  </a:ext>
                </a:extLst>
              </a:tr>
              <a:tr h="683423">
                <a:tc>
                  <a:txBody>
                    <a:bodyPr/>
                    <a:lstStyle/>
                    <a:p>
                      <a:r>
                        <a:rPr lang="nb-NO" sz="1200"/>
                        <a:t>Årsak(er)</a:t>
                      </a:r>
                    </a:p>
                  </a:txBody>
                  <a:tcPr marL="68580" marR="68580" marT="34290" marB="34290"/>
                </a:tc>
                <a:tc>
                  <a:txBody>
                    <a:bodyPr/>
                    <a:lstStyle/>
                    <a:p>
                      <a:r>
                        <a:rPr lang="nb-NO" sz="1000" b="0" i="0" noProof="0">
                          <a:latin typeface="Red Hat Text"/>
                        </a:rPr>
                        <a:t>En del snø i trærne førte til at et av småtrærne ved felling, rulett/skled og fikk en annen fallretning en forventet, dette i tillegg til uheldig/feil plassering førte til at rot-enden av stammen traff hugger i låret.</a:t>
                      </a:r>
                      <a:endParaRPr lang="nb-NO" sz="1000" b="0" i="0">
                        <a:latin typeface="Red Hat Text"/>
                      </a:endParaRPr>
                    </a:p>
                  </a:txBody>
                  <a:tcPr marL="68580" marR="68580" marT="34290" marB="34290"/>
                </a:tc>
                <a:extLst>
                  <a:ext uri="{0D108BD9-81ED-4DB2-BD59-A6C34878D82A}">
                    <a16:rowId xmlns:a16="http://schemas.microsoft.com/office/drawing/2014/main" val="350104361"/>
                  </a:ext>
                </a:extLst>
              </a:tr>
              <a:tr h="683423">
                <a:tc>
                  <a:txBody>
                    <a:bodyPr/>
                    <a:lstStyle/>
                    <a:p>
                      <a:r>
                        <a:rPr lang="nb-NO" sz="1200"/>
                        <a:t>Konsekvens</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1000" b="0" i="0" noProof="0">
                          <a:latin typeface="Red Hat Text"/>
                        </a:rPr>
                        <a:t>Kraftig lårhøne som senere utviklet seg til enn kraftig bloduttredelse. Egenmeldt fravær på to dager. </a:t>
                      </a:r>
                      <a:endParaRPr lang="nb-NO" sz="1000" b="0" i="0" noProof="0">
                        <a:latin typeface="Red Hat Text" panose="02010503040201060303" pitchFamily="2" charset="77"/>
                      </a:endParaRP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a:latin typeface="Red Hat Text"/>
                        </a:rPr>
                        <a:t>På grunn av bloduttredelsens omfang og derav fare for blodpropp ble lege kontaktet for konsultasjon og oppfølging.</a:t>
                      </a:r>
                      <a:endParaRPr lang="nb-NO" sz="1000" b="0" i="0">
                        <a:latin typeface="Red Hat Text"/>
                      </a:endParaRPr>
                    </a:p>
                  </a:txBody>
                  <a:tcPr marL="68580" marR="68580" marT="34290" marB="34290"/>
                </a:tc>
                <a:extLst>
                  <a:ext uri="{0D108BD9-81ED-4DB2-BD59-A6C34878D82A}">
                    <a16:rowId xmlns:a16="http://schemas.microsoft.com/office/drawing/2014/main" val="4066210839"/>
                  </a:ext>
                </a:extLst>
              </a:tr>
              <a:tr h="683423">
                <a:tc>
                  <a:txBody>
                    <a:bodyPr/>
                    <a:lstStyle/>
                    <a:p>
                      <a:r>
                        <a:rPr lang="nb-NO" sz="120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a:latin typeface="Red Hat Text" panose="02010503040201060303" pitchFamily="2" charset="77"/>
                        </a:rPr>
                        <a:t>I forhold til størrelsen på aktuelle trær og stedlige forhold anses potensiale som middels, liten mulighet for alvorligere konsekvens.</a:t>
                      </a:r>
                      <a:endParaRPr lang="nb-NO" sz="1000" b="0" i="0" noProof="0">
                        <a:latin typeface="Red Hat Text" panose="02010503040201060303" pitchFamily="2" charset="77"/>
                        <a:cs typeface="Arial" panose="020B0604020202020204" pitchFamily="34" charset="0"/>
                      </a:endParaRPr>
                    </a:p>
                    <a:p>
                      <a:endParaRPr lang="nb-NO" sz="1000" b="0" i="0">
                        <a:latin typeface="Red Hat Text" panose="02010503040201060303" pitchFamily="2" charset="77"/>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00">
                <a:latin typeface="Red Hat Text"/>
              </a:rPr>
              <a:t>RUH ID: 21690</a:t>
            </a:r>
            <a:endParaRPr lang="nb-NO" sz="825">
              <a:solidFill>
                <a:prstClr val="white">
                  <a:lumMod val="50000"/>
                </a:prstClr>
              </a:solidFill>
              <a:latin typeface="Red Hat Text" panose="02010503040201060303" pitchFamily="2" charset="77"/>
            </a:endParaRP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1100356309"/>
              </p:ext>
            </p:extLst>
          </p:nvPr>
        </p:nvGraphicFramePr>
        <p:xfrm>
          <a:off x="5986461" y="2828925"/>
          <a:ext cx="2851643" cy="1800226"/>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336196">
                <a:tc>
                  <a:txBody>
                    <a:bodyPr/>
                    <a:lstStyle/>
                    <a:p>
                      <a:r>
                        <a:rPr lang="nb-NO" sz="1200"/>
                        <a:t>Læringspunkter</a:t>
                      </a:r>
                    </a:p>
                  </a:txBody>
                  <a:tcPr marL="68580" marR="68580" marT="34290" marB="34290" anchor="ctr"/>
                </a:tc>
                <a:extLst>
                  <a:ext uri="{0D108BD9-81ED-4DB2-BD59-A6C34878D82A}">
                    <a16:rowId xmlns:a16="http://schemas.microsoft.com/office/drawing/2014/main" val="1233428950"/>
                  </a:ext>
                </a:extLst>
              </a:tr>
              <a:tr h="1464030">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b-NO" sz="1000" b="0" i="0" kern="1200">
                        <a:solidFill>
                          <a:schemeClr val="dk1"/>
                        </a:solidFill>
                        <a:latin typeface="Red Hat Text" panose="02010503040201060303" pitchFamily="2" charset="77"/>
                        <a:ea typeface="+mn-ea"/>
                        <a:cs typeface="Arial"/>
                      </a:endParaRP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a:solidFill>
                            <a:schemeClr val="dk1"/>
                          </a:solidFill>
                          <a:latin typeface="Red Hat Text" panose="02010503040201060303" pitchFamily="2" charset="77"/>
                          <a:ea typeface="+mn-ea"/>
                          <a:cs typeface="Arial"/>
                        </a:rPr>
                        <a:t>Sørge for jevnlig innputt angående sikringsvalg for felling av mindre trær. Disse ansees oftest som enklere oppdrag, men her må også risikovurdering prioriteres da farer ved disse oppdrag lett kan undervurderes.  </a:t>
                      </a:r>
                    </a:p>
                    <a:p>
                      <a:pPr marL="0" marR="0" lvl="0" indent="0" algn="l" defTabSz="914355"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000" b="0" i="0" kern="1200">
                          <a:solidFill>
                            <a:schemeClr val="dk1"/>
                          </a:solidFill>
                          <a:latin typeface="Red Hat Text" panose="02010503040201060303" pitchFamily="2" charset="77"/>
                          <a:ea typeface="+mn-ea"/>
                          <a:cs typeface="Arial"/>
                        </a:rPr>
                        <a:t> </a:t>
                      </a:r>
                    </a:p>
                    <a:p>
                      <a:pPr marL="0" marR="0" lvl="0" indent="0" algn="l" defTabSz="914355"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000" b="0" i="0" kern="1200">
                          <a:solidFill>
                            <a:schemeClr val="dk1"/>
                          </a:solidFill>
                          <a:latin typeface="Red Hat Text" panose="02010503040201060303" pitchFamily="2" charset="77"/>
                          <a:ea typeface="+mn-ea"/>
                          <a:cs typeface="Arial"/>
                        </a:rPr>
                        <a:t> </a:t>
                      </a:r>
                    </a:p>
                    <a:p>
                      <a:endParaRPr lang="nb-NO" sz="1000"/>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 xsi:nil="true"/>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 xsi:nil="true"/>
      <Description xsi:nil="true"/>
    </dsrLink>
    <Ekstern xmlns="6d4a5315-78c6-4c96-bb32-0e29fe55ad16">true</Ekstern>
    <SharedWithUsers xmlns="6d4a5315-78c6-4c96-bb32-0e29fe55ad16">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17" ma:contentTypeDescription="Opprett et nytt dokument." ma:contentTypeScope="" ma:versionID="f1c7fe89ca4c89940bce13394197de28">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076193ae53fdd140c9626d4511f38c0c"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B1BAC-5AF3-426D-AD74-361DCA4992AF}">
  <ds:schemaRefs>
    <ds:schemaRef ds:uri="e8598eb4-f446-434c-99bf-a348101edcb5"/>
    <ds:schemaRef ds:uri="ea6f10b6-14be-47ab-b4bf-39a1fafd218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5DBAC4B-CF1C-4BF7-9764-A619B8CBB2CF}"/>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Application>Microsoft Office PowerPoint</Application>
  <PresentationFormat>On-screen Show (16:9)</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revision>5</cp:revision>
  <dcterms:created xsi:type="dcterms:W3CDTF">2017-08-30T13:22:09Z</dcterms:created>
  <dcterms:modified xsi:type="dcterms:W3CDTF">2021-01-13T12:38:58Z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9500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MigrationWizId">
    <vt:lpwstr>23511031-247b-4514-9e6f-daffe6de220e</vt:lpwstr>
  </property>
  <property fmtid="{D5CDD505-2E9C-101B-9397-08002B2CF9AE}" pid="10" name="_SourceUrl">
    <vt:lpwstr/>
  </property>
  <property fmtid="{D5CDD505-2E9C-101B-9397-08002B2CF9AE}" pid="11" name="_SharedFileIndex">
    <vt:lpwstr/>
  </property>
  <property fmtid="{D5CDD505-2E9C-101B-9397-08002B2CF9AE}" pid="12" name="ComplianceAssetId">
    <vt:lpwstr/>
  </property>
  <property fmtid="{D5CDD505-2E9C-101B-9397-08002B2CF9AE}" pid="13" name="TemplateUrl">
    <vt:lpwstr/>
  </property>
</Properties>
</file>