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6"/>
  </p:notesMasterIdLst>
  <p:sldIdLst>
    <p:sldId id="264" r:id="rId5"/>
  </p:sldIdLst>
  <p:sldSz cx="9144000" cy="5143500" type="screen16x9"/>
  <p:notesSz cx="6858000" cy="9144000"/>
  <p:defaultTextStyle>
    <a:defPPr>
      <a:defRPr lang="nb-NO"/>
    </a:defPPr>
    <a:lvl1pPr marL="0" algn="l" defTabSz="685766" rtl="0" eaLnBrk="1" latinLnBrk="0" hangingPunct="1">
      <a:defRPr sz="1400" kern="1200">
        <a:solidFill>
          <a:schemeClr val="tx1"/>
        </a:solidFill>
        <a:latin typeface="+mn-lt"/>
        <a:ea typeface="+mn-ea"/>
        <a:cs typeface="+mn-cs"/>
      </a:defRPr>
    </a:lvl1pPr>
    <a:lvl2pPr marL="342883"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1" algn="l" defTabSz="685766" rtl="0" eaLnBrk="1" latinLnBrk="0" hangingPunct="1">
      <a:defRPr sz="1400" kern="1200">
        <a:solidFill>
          <a:schemeClr val="tx1"/>
        </a:solidFill>
        <a:latin typeface="+mn-lt"/>
        <a:ea typeface="+mn-ea"/>
        <a:cs typeface="+mn-cs"/>
      </a:defRPr>
    </a:lvl5pPr>
    <a:lvl6pPr marL="1714414"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3" algn="l" defTabSz="685766"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na Warhuus" initials="NW" lastIdx="2" clrIdx="0">
    <p:extLst>
      <p:ext uri="{19B8F6BF-5375-455C-9EA6-DF929625EA0E}">
        <p15:presenceInfo xmlns:p15="http://schemas.microsoft.com/office/powerpoint/2012/main" userId="S::a25268@hafslund.no::1b436bdc-2fa3-4c1a-a5b8-ef43a48e3b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95BC"/>
    <a:srgbClr val="203873"/>
    <a:srgbClr val="173F8A"/>
    <a:srgbClr val="203A73"/>
    <a:srgbClr val="E5E0DC"/>
    <a:srgbClr val="F4F3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CC3E09-A0D7-4153-1A67-7CA620F1BDDA}" v="5" dt="2021-01-13T12:38:49.605"/>
    <p1510:client id="{65CEB1CC-6107-4700-A26F-A3A7174BF48A}" v="12" dt="2020-12-21T12:38:21.648"/>
    <p1510:client id="{7DDAA5F1-2AEC-4B2D-B377-ADBC17634DE9}" v="2" dt="2020-12-21T12:37:12.245"/>
    <p1510:client id="{A5E9C003-9F8F-40F3-BB9C-39C0EE762C5F}" v="42" dt="2020-12-21T13:59:52.224"/>
    <p1510:client id="{F9E48025-93E1-4073-AFB6-87C9B06F4C64}" v="6" dt="2020-12-21T13:34:14.833"/>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p:scale>
          <a:sx n="1" d="2"/>
          <a:sy n="1" d="2"/>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kera, Reidulf" userId="S::reidulf.ekera@eidsiva.no::34b08412-d59a-41e9-8158-dce4f7ddb494" providerId="AD" clId="Web-{A5E9C003-9F8F-40F3-BB9C-39C0EE762C5F}"/>
    <pc:docChg chg="modSld">
      <pc:chgData name="Ekera, Reidulf" userId="S::reidulf.ekera@eidsiva.no::34b08412-d59a-41e9-8158-dce4f7ddb494" providerId="AD" clId="Web-{A5E9C003-9F8F-40F3-BB9C-39C0EE762C5F}" dt="2020-12-21T13:59:16.067" v="37"/>
      <pc:docMkLst>
        <pc:docMk/>
      </pc:docMkLst>
      <pc:sldChg chg="modSp">
        <pc:chgData name="Ekera, Reidulf" userId="S::reidulf.ekera@eidsiva.no::34b08412-d59a-41e9-8158-dce4f7ddb494" providerId="AD" clId="Web-{A5E9C003-9F8F-40F3-BB9C-39C0EE762C5F}" dt="2020-12-21T13:59:16.067" v="37"/>
        <pc:sldMkLst>
          <pc:docMk/>
          <pc:sldMk cId="3191417455" sldId="264"/>
        </pc:sldMkLst>
        <pc:graphicFrameChg chg="mod modGraphic">
          <ac:chgData name="Ekera, Reidulf" userId="S::reidulf.ekera@eidsiva.no::34b08412-d59a-41e9-8158-dce4f7ddb494" providerId="AD" clId="Web-{A5E9C003-9F8F-40F3-BB9C-39C0EE762C5F}" dt="2020-12-21T13:59:16.067" v="37"/>
          <ac:graphicFrameMkLst>
            <pc:docMk/>
            <pc:sldMk cId="3191417455" sldId="264"/>
            <ac:graphicFrameMk id="6" creationId="{7C9E829E-CD53-9147-A035-47F021DC1DF2}"/>
          </ac:graphicFrameMkLst>
        </pc:graphicFrameChg>
      </pc:sldChg>
    </pc:docChg>
  </pc:docChgLst>
  <pc:docChgLst>
    <pc:chgData name="Kjetil Utrimark" userId="S::kjetil.utrimark_hafslund.no#ext#@eidsivaenergi.onmicrosoft.com::3812b60a-3a5a-45ac-b073-f752987cfaf1" providerId="AD" clId="Web-{2ACC3E09-A0D7-4153-1A67-7CA620F1BDDA}"/>
    <pc:docChg chg="modSld">
      <pc:chgData name="Kjetil Utrimark" userId="S::kjetil.utrimark_hafslund.no#ext#@eidsivaenergi.onmicrosoft.com::3812b60a-3a5a-45ac-b073-f752987cfaf1" providerId="AD" clId="Web-{2ACC3E09-A0D7-4153-1A67-7CA620F1BDDA}" dt="2021-01-13T12:38:49.605" v="4" actId="14100"/>
      <pc:docMkLst>
        <pc:docMk/>
      </pc:docMkLst>
      <pc:sldChg chg="addSp delSp modSp">
        <pc:chgData name="Kjetil Utrimark" userId="S::kjetil.utrimark_hafslund.no#ext#@eidsivaenergi.onmicrosoft.com::3812b60a-3a5a-45ac-b073-f752987cfaf1" providerId="AD" clId="Web-{2ACC3E09-A0D7-4153-1A67-7CA620F1BDDA}" dt="2021-01-13T12:38:49.605" v="4" actId="14100"/>
        <pc:sldMkLst>
          <pc:docMk/>
          <pc:sldMk cId="3191417455" sldId="264"/>
        </pc:sldMkLst>
        <pc:spChg chg="del">
          <ac:chgData name="Kjetil Utrimark" userId="S::kjetil.utrimark_hafslund.no#ext#@eidsivaenergi.onmicrosoft.com::3812b60a-3a5a-45ac-b073-f752987cfaf1" providerId="AD" clId="Web-{2ACC3E09-A0D7-4153-1A67-7CA620F1BDDA}" dt="2021-01-13T12:38:21.917" v="0"/>
          <ac:spMkLst>
            <pc:docMk/>
            <pc:sldMk cId="3191417455" sldId="264"/>
            <ac:spMk id="5" creationId="{357D348D-9334-48EE-A371-4335E1C96C8E}"/>
          </ac:spMkLst>
        </pc:spChg>
        <pc:picChg chg="add mod ord modCrop">
          <ac:chgData name="Kjetil Utrimark" userId="S::kjetil.utrimark_hafslund.no#ext#@eidsivaenergi.onmicrosoft.com::3812b60a-3a5a-45ac-b073-f752987cfaf1" providerId="AD" clId="Web-{2ACC3E09-A0D7-4153-1A67-7CA620F1BDDA}" dt="2021-01-13T12:38:49.605" v="4" actId="14100"/>
          <ac:picMkLst>
            <pc:docMk/>
            <pc:sldMk cId="3191417455" sldId="264"/>
            <ac:picMk id="3" creationId="{239B01C9-8F74-4C09-B23B-E8BD59350EFD}"/>
          </ac:picMkLst>
        </pc:picChg>
      </pc:sldChg>
    </pc:docChg>
  </pc:docChgLst>
  <pc:docChgLst>
    <pc:chgData name="Ekera, Reidulf" userId="34b08412-d59a-41e9-8158-dce4f7ddb494" providerId="ADAL" clId="{F9E48025-93E1-4073-AFB6-87C9B06F4C64}"/>
    <pc:docChg chg="undo custSel modSld">
      <pc:chgData name="Ekera, Reidulf" userId="34b08412-d59a-41e9-8158-dce4f7ddb494" providerId="ADAL" clId="{F9E48025-93E1-4073-AFB6-87C9B06F4C64}" dt="2020-12-21T13:41:08.182" v="1624" actId="20577"/>
      <pc:docMkLst>
        <pc:docMk/>
      </pc:docMkLst>
      <pc:sldChg chg="modSp mod">
        <pc:chgData name="Ekera, Reidulf" userId="34b08412-d59a-41e9-8158-dce4f7ddb494" providerId="ADAL" clId="{F9E48025-93E1-4073-AFB6-87C9B06F4C64}" dt="2020-12-21T13:41:08.182" v="1624" actId="20577"/>
        <pc:sldMkLst>
          <pc:docMk/>
          <pc:sldMk cId="3191417455" sldId="264"/>
        </pc:sldMkLst>
        <pc:graphicFrameChg chg="mod modGraphic">
          <ac:chgData name="Ekera, Reidulf" userId="34b08412-d59a-41e9-8158-dce4f7ddb494" providerId="ADAL" clId="{F9E48025-93E1-4073-AFB6-87C9B06F4C64}" dt="2020-12-21T13:41:08.182" v="1624" actId="20577"/>
          <ac:graphicFrameMkLst>
            <pc:docMk/>
            <pc:sldMk cId="3191417455" sldId="264"/>
            <ac:graphicFrameMk id="6" creationId="{7C9E829E-CD53-9147-A035-47F021DC1DF2}"/>
          </ac:graphicFrameMkLst>
        </pc:graphicFrameChg>
        <pc:graphicFrameChg chg="mod modGraphic">
          <ac:chgData name="Ekera, Reidulf" userId="34b08412-d59a-41e9-8158-dce4f7ddb494" providerId="ADAL" clId="{F9E48025-93E1-4073-AFB6-87C9B06F4C64}" dt="2020-12-21T13:36:09.589" v="1546" actId="20577"/>
          <ac:graphicFrameMkLst>
            <pc:docMk/>
            <pc:sldMk cId="3191417455" sldId="264"/>
            <ac:graphicFrameMk id="8" creationId="{9A7836F5-DA16-D742-81B8-273E5FA233B4}"/>
          </ac:graphicFrameMkLst>
        </pc:graphicFrameChg>
      </pc:sldChg>
    </pc:docChg>
  </pc:docChgLst>
  <pc:docChgLst>
    <pc:chgData name="Ekera, Reidulf" userId="S::reidulf.ekera@eidsiva.no::34b08412-d59a-41e9-8158-dce4f7ddb494" providerId="AD" clId="Web-{65CEB1CC-6107-4700-A26F-A3A7174BF48A}"/>
    <pc:docChg chg="modSld">
      <pc:chgData name="Ekera, Reidulf" userId="S::reidulf.ekera@eidsiva.no::34b08412-d59a-41e9-8158-dce4f7ddb494" providerId="AD" clId="Web-{65CEB1CC-6107-4700-A26F-A3A7174BF48A}" dt="2020-12-21T12:38:21.305" v="9" actId="20577"/>
      <pc:docMkLst>
        <pc:docMk/>
      </pc:docMkLst>
      <pc:sldChg chg="delSp modSp">
        <pc:chgData name="Ekera, Reidulf" userId="S::reidulf.ekera@eidsiva.no::34b08412-d59a-41e9-8158-dce4f7ddb494" providerId="AD" clId="Web-{65CEB1CC-6107-4700-A26F-A3A7174BF48A}" dt="2020-12-21T12:38:19.070" v="7" actId="20577"/>
        <pc:sldMkLst>
          <pc:docMk/>
          <pc:sldMk cId="3191417455" sldId="264"/>
        </pc:sldMkLst>
        <pc:spChg chg="del mod">
          <ac:chgData name="Ekera, Reidulf" userId="S::reidulf.ekera@eidsiva.no::34b08412-d59a-41e9-8158-dce4f7ddb494" providerId="AD" clId="Web-{65CEB1CC-6107-4700-A26F-A3A7174BF48A}" dt="2020-12-21T12:38:03.882" v="4"/>
          <ac:spMkLst>
            <pc:docMk/>
            <pc:sldMk cId="3191417455" sldId="264"/>
            <ac:spMk id="3" creationId="{796AA78A-8CAD-479C-B3DB-CBAB1CD9900A}"/>
          </ac:spMkLst>
        </pc:spChg>
        <pc:spChg chg="del">
          <ac:chgData name="Ekera, Reidulf" userId="S::reidulf.ekera@eidsiva.no::34b08412-d59a-41e9-8158-dce4f7ddb494" providerId="AD" clId="Web-{65CEB1CC-6107-4700-A26F-A3A7174BF48A}" dt="2020-12-21T12:37:58.726" v="0"/>
          <ac:spMkLst>
            <pc:docMk/>
            <pc:sldMk cId="3191417455" sldId="264"/>
            <ac:spMk id="4" creationId="{00FC8769-9746-405A-9C48-04EB23EAA860}"/>
          </ac:spMkLst>
        </pc:spChg>
        <pc:spChg chg="mod">
          <ac:chgData name="Ekera, Reidulf" userId="S::reidulf.ekera@eidsiva.no::34b08412-d59a-41e9-8158-dce4f7ddb494" providerId="AD" clId="Web-{65CEB1CC-6107-4700-A26F-A3A7174BF48A}" dt="2020-12-21T12:38:19.070" v="7" actId="20577"/>
          <ac:spMkLst>
            <pc:docMk/>
            <pc:sldMk cId="3191417455" sldId="264"/>
            <ac:spMk id="7" creationId="{390954B9-808C-1649-AA9B-AD05571CDE7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ED0809-99B0-4680-BC1C-1265DC8D55E2}" type="datetimeFigureOut">
              <a:rPr lang="nb-NO" smtClean="0"/>
              <a:t>13.01.2021</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700980-28E4-4CDE-AAF6-84D7F3A9B333}" type="slidenum">
              <a:rPr lang="nb-NO" smtClean="0"/>
              <a:t>‹#›</a:t>
            </a:fld>
            <a:endParaRPr lang="nb-NO"/>
          </a:p>
        </p:txBody>
      </p:sp>
    </p:spTree>
    <p:extLst>
      <p:ext uri="{BB962C8B-B14F-4D97-AF65-F5344CB8AC3E}">
        <p14:creationId xmlns:p14="http://schemas.microsoft.com/office/powerpoint/2010/main" val="709444510"/>
      </p:ext>
    </p:extLst>
  </p:cSld>
  <p:clrMap bg1="lt1" tx1="dk1" bg2="lt2" tx2="dk2" accent1="accent1" accent2="accent2" accent3="accent3" accent4="accent4" accent5="accent5" accent6="accent6" hlink="hlink" folHlink="folHlink"/>
  <p:notesStyle>
    <a:lvl1pPr marL="0" algn="l" defTabSz="685766" rtl="0" eaLnBrk="1" latinLnBrk="0" hangingPunct="1">
      <a:defRPr sz="900" kern="1200">
        <a:solidFill>
          <a:schemeClr val="tx1"/>
        </a:solidFill>
        <a:latin typeface="+mn-lt"/>
        <a:ea typeface="+mn-ea"/>
        <a:cs typeface="+mn-cs"/>
      </a:defRPr>
    </a:lvl1pPr>
    <a:lvl2pPr marL="342883" algn="l" defTabSz="685766" rtl="0" eaLnBrk="1" latinLnBrk="0" hangingPunct="1">
      <a:defRPr sz="900" kern="1200">
        <a:solidFill>
          <a:schemeClr val="tx1"/>
        </a:solidFill>
        <a:latin typeface="+mn-lt"/>
        <a:ea typeface="+mn-ea"/>
        <a:cs typeface="+mn-cs"/>
      </a:defRPr>
    </a:lvl2pPr>
    <a:lvl3pPr marL="685766" algn="l" defTabSz="685766" rtl="0" eaLnBrk="1" latinLnBrk="0" hangingPunct="1">
      <a:defRPr sz="900" kern="1200">
        <a:solidFill>
          <a:schemeClr val="tx1"/>
        </a:solidFill>
        <a:latin typeface="+mn-lt"/>
        <a:ea typeface="+mn-ea"/>
        <a:cs typeface="+mn-cs"/>
      </a:defRPr>
    </a:lvl3pPr>
    <a:lvl4pPr marL="1028649" algn="l" defTabSz="685766" rtl="0" eaLnBrk="1" latinLnBrk="0" hangingPunct="1">
      <a:defRPr sz="900" kern="1200">
        <a:solidFill>
          <a:schemeClr val="tx1"/>
        </a:solidFill>
        <a:latin typeface="+mn-lt"/>
        <a:ea typeface="+mn-ea"/>
        <a:cs typeface="+mn-cs"/>
      </a:defRPr>
    </a:lvl4pPr>
    <a:lvl5pPr marL="1371531" algn="l" defTabSz="685766" rtl="0" eaLnBrk="1" latinLnBrk="0" hangingPunct="1">
      <a:defRPr sz="900" kern="1200">
        <a:solidFill>
          <a:schemeClr val="tx1"/>
        </a:solidFill>
        <a:latin typeface="+mn-lt"/>
        <a:ea typeface="+mn-ea"/>
        <a:cs typeface="+mn-cs"/>
      </a:defRPr>
    </a:lvl5pPr>
    <a:lvl6pPr marL="1714414" algn="l" defTabSz="685766" rtl="0" eaLnBrk="1" latinLnBrk="0" hangingPunct="1">
      <a:defRPr sz="900" kern="1200">
        <a:solidFill>
          <a:schemeClr val="tx1"/>
        </a:solidFill>
        <a:latin typeface="+mn-lt"/>
        <a:ea typeface="+mn-ea"/>
        <a:cs typeface="+mn-cs"/>
      </a:defRPr>
    </a:lvl6pPr>
    <a:lvl7pPr marL="2057297" algn="l" defTabSz="685766" rtl="0" eaLnBrk="1" latinLnBrk="0" hangingPunct="1">
      <a:defRPr sz="900" kern="1200">
        <a:solidFill>
          <a:schemeClr val="tx1"/>
        </a:solidFill>
        <a:latin typeface="+mn-lt"/>
        <a:ea typeface="+mn-ea"/>
        <a:cs typeface="+mn-cs"/>
      </a:defRPr>
    </a:lvl7pPr>
    <a:lvl8pPr marL="2400180" algn="l" defTabSz="685766" rtl="0" eaLnBrk="1" latinLnBrk="0" hangingPunct="1">
      <a:defRPr sz="900" kern="1200">
        <a:solidFill>
          <a:schemeClr val="tx1"/>
        </a:solidFill>
        <a:latin typeface="+mn-lt"/>
        <a:ea typeface="+mn-ea"/>
        <a:cs typeface="+mn-cs"/>
      </a:defRPr>
    </a:lvl8pPr>
    <a:lvl9pPr marL="2743063" algn="l" defTabSz="685766"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med bilde">
    <p:spTree>
      <p:nvGrpSpPr>
        <p:cNvPr id="1" name=""/>
        <p:cNvGrpSpPr/>
        <p:nvPr/>
      </p:nvGrpSpPr>
      <p:grpSpPr>
        <a:xfrm>
          <a:off x="0" y="0"/>
          <a:ext cx="0" cy="0"/>
          <a:chOff x="0" y="0"/>
          <a:chExt cx="0" cy="0"/>
        </a:xfrm>
      </p:grpSpPr>
      <p:sp>
        <p:nvSpPr>
          <p:cNvPr id="20" name="Plassholder for bilde 19">
            <a:extLst>
              <a:ext uri="{FF2B5EF4-FFF2-40B4-BE49-F238E27FC236}">
                <a16:creationId xmlns:a16="http://schemas.microsoft.com/office/drawing/2014/main" id="{262C4314-427D-4871-A86F-EF1BDE927798}"/>
              </a:ext>
            </a:extLst>
          </p:cNvPr>
          <p:cNvSpPr>
            <a:spLocks noGrp="1"/>
          </p:cNvSpPr>
          <p:nvPr>
            <p:ph type="pic" sz="quarter" idx="10"/>
          </p:nvPr>
        </p:nvSpPr>
        <p:spPr>
          <a:xfrm>
            <a:off x="-1289" y="0"/>
            <a:ext cx="9145289" cy="5144144"/>
          </a:xfrm>
          <a:custGeom>
            <a:avLst/>
            <a:gdLst>
              <a:gd name="connsiteX0" fmla="*/ 11955362 w 24385848"/>
              <a:gd name="connsiteY0" fmla="*/ 0 h 13717715"/>
              <a:gd name="connsiteX1" fmla="*/ 24385848 w 24385848"/>
              <a:gd name="connsiteY1" fmla="*/ 0 h 13717715"/>
              <a:gd name="connsiteX2" fmla="*/ 24385848 w 24385848"/>
              <a:gd name="connsiteY2" fmla="*/ 9755379 h 13717715"/>
              <a:gd name="connsiteX3" fmla="*/ 24382412 w 24385848"/>
              <a:gd name="connsiteY3" fmla="*/ 9755903 h 13717715"/>
              <a:gd name="connsiteX4" fmla="*/ 24382412 w 24385848"/>
              <a:gd name="connsiteY4" fmla="*/ 10054689 h 13717715"/>
              <a:gd name="connsiteX5" fmla="*/ 24163544 w 24385848"/>
              <a:gd name="connsiteY5" fmla="*/ 9949255 h 13717715"/>
              <a:gd name="connsiteX6" fmla="*/ 23042518 w 24385848"/>
              <a:gd name="connsiteY6" fmla="*/ 9722930 h 13717715"/>
              <a:gd name="connsiteX7" fmla="*/ 20162518 w 24385848"/>
              <a:gd name="connsiteY7" fmla="*/ 12602930 h 13717715"/>
              <a:gd name="connsiteX8" fmla="*/ 20291998 w 24385848"/>
              <a:gd name="connsiteY8" fmla="*/ 13459354 h 13717715"/>
              <a:gd name="connsiteX9" fmla="*/ 20386558 w 24385848"/>
              <a:gd name="connsiteY9" fmla="*/ 13717715 h 13717715"/>
              <a:gd name="connsiteX10" fmla="*/ 15208916 w 24385848"/>
              <a:gd name="connsiteY10" fmla="*/ 13717715 h 13717715"/>
              <a:gd name="connsiteX11" fmla="*/ 15208916 w 24385848"/>
              <a:gd name="connsiteY11" fmla="*/ 13716000 h 13717715"/>
              <a:gd name="connsiteX12" fmla="*/ 11957333 w 24385848"/>
              <a:gd name="connsiteY12" fmla="*/ 13716000 h 13717715"/>
              <a:gd name="connsiteX13" fmla="*/ 11837392 w 24385848"/>
              <a:gd name="connsiteY13" fmla="*/ 13507400 h 13717715"/>
              <a:gd name="connsiteX14" fmla="*/ 10153269 w 24385848"/>
              <a:gd name="connsiteY14" fmla="*/ 6856288 h 13717715"/>
              <a:gd name="connsiteX15" fmla="*/ 11837392 w 24385848"/>
              <a:gd name="connsiteY15" fmla="*/ 205173 h 13717715"/>
              <a:gd name="connsiteX16" fmla="*/ 0 w 24385848"/>
              <a:gd name="connsiteY16" fmla="*/ 0 h 13717715"/>
              <a:gd name="connsiteX17" fmla="*/ 11920344 w 24385848"/>
              <a:gd name="connsiteY17" fmla="*/ 0 h 13717715"/>
              <a:gd name="connsiteX18" fmla="*/ 11801388 w 24385848"/>
              <a:gd name="connsiteY18" fmla="*/ 206888 h 13717715"/>
              <a:gd name="connsiteX19" fmla="*/ 10117266 w 24385848"/>
              <a:gd name="connsiteY19" fmla="*/ 6858001 h 13717715"/>
              <a:gd name="connsiteX20" fmla="*/ 11801388 w 24385848"/>
              <a:gd name="connsiteY20" fmla="*/ 13509115 h 13717715"/>
              <a:gd name="connsiteX21" fmla="*/ 11921332 w 24385848"/>
              <a:gd name="connsiteY21" fmla="*/ 13717715 h 13717715"/>
              <a:gd name="connsiteX22" fmla="*/ 0 w 24385848"/>
              <a:gd name="connsiteY22"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385848" h="13717715">
                <a:moveTo>
                  <a:pt x="11955362" y="0"/>
                </a:moveTo>
                <a:lnTo>
                  <a:pt x="24385848" y="0"/>
                </a:lnTo>
                <a:lnTo>
                  <a:pt x="24385848" y="9755379"/>
                </a:lnTo>
                <a:lnTo>
                  <a:pt x="24382412" y="9755903"/>
                </a:lnTo>
                <a:lnTo>
                  <a:pt x="24382412" y="10054689"/>
                </a:lnTo>
                <a:lnTo>
                  <a:pt x="24163544" y="9949255"/>
                </a:lnTo>
                <a:cubicBezTo>
                  <a:pt x="23818986" y="9803519"/>
                  <a:pt x="23440162" y="9722930"/>
                  <a:pt x="23042518" y="9722930"/>
                </a:cubicBezTo>
                <a:cubicBezTo>
                  <a:pt x="21451938" y="9722930"/>
                  <a:pt x="20162518" y="11012350"/>
                  <a:pt x="20162518" y="12602930"/>
                </a:cubicBezTo>
                <a:cubicBezTo>
                  <a:pt x="20162518" y="12901164"/>
                  <a:pt x="20207850" y="13188810"/>
                  <a:pt x="20291998" y="13459354"/>
                </a:cubicBezTo>
                <a:lnTo>
                  <a:pt x="20386558" y="13717715"/>
                </a:lnTo>
                <a:lnTo>
                  <a:pt x="15208916" y="13717715"/>
                </a:lnTo>
                <a:lnTo>
                  <a:pt x="15208916" y="13716000"/>
                </a:lnTo>
                <a:lnTo>
                  <a:pt x="11957333" y="13716000"/>
                </a:lnTo>
                <a:lnTo>
                  <a:pt x="11837392" y="13507400"/>
                </a:lnTo>
                <a:cubicBezTo>
                  <a:pt x="10763350" y="11530269"/>
                  <a:pt x="10153269" y="9264523"/>
                  <a:pt x="10153269" y="6856288"/>
                </a:cubicBezTo>
                <a:cubicBezTo>
                  <a:pt x="10153269" y="4448054"/>
                  <a:pt x="10763350" y="2182305"/>
                  <a:pt x="11837392" y="205173"/>
                </a:cubicBezTo>
                <a:close/>
                <a:moveTo>
                  <a:pt x="0" y="0"/>
                </a:moveTo>
                <a:lnTo>
                  <a:pt x="11920344" y="0"/>
                </a:lnTo>
                <a:lnTo>
                  <a:pt x="11801388" y="206888"/>
                </a:lnTo>
                <a:cubicBezTo>
                  <a:pt x="10727346" y="2184020"/>
                  <a:pt x="10117266" y="4449765"/>
                  <a:pt x="10117266" y="6858001"/>
                </a:cubicBezTo>
                <a:cubicBezTo>
                  <a:pt x="10117266" y="9266238"/>
                  <a:pt x="10727346" y="11531984"/>
                  <a:pt x="11801388" y="13509115"/>
                </a:cubicBezTo>
                <a:lnTo>
                  <a:pt x="11921332" y="13717715"/>
                </a:lnTo>
                <a:lnTo>
                  <a:pt x="0" y="13717715"/>
                </a:lnTo>
                <a:close/>
              </a:path>
            </a:pathLst>
          </a:custGeom>
          <a:solidFill>
            <a:srgbClr val="262626"/>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9" name="Ellipse 8" hidden="1">
            <a:extLst>
              <a:ext uri="{FF2B5EF4-FFF2-40B4-BE49-F238E27FC236}">
                <a16:creationId xmlns:a16="http://schemas.microsoft.com/office/drawing/2014/main" id="{6A25AD65-3C3E-44CB-8F07-5121C4ACDD9D}"/>
              </a:ext>
            </a:extLst>
          </p:cNvPr>
          <p:cNvSpPr/>
          <p:nvPr userDrawn="1"/>
        </p:nvSpPr>
        <p:spPr>
          <a:xfrm>
            <a:off x="3807725" y="-2660850"/>
            <a:ext cx="10465881" cy="104652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0" name="Ellipse 9" hidden="1">
            <a:extLst>
              <a:ext uri="{FF2B5EF4-FFF2-40B4-BE49-F238E27FC236}">
                <a16:creationId xmlns:a16="http://schemas.microsoft.com/office/drawing/2014/main" id="{C0376A57-BB06-4817-8CEB-CF40CDCA3D25}"/>
              </a:ext>
            </a:extLst>
          </p:cNvPr>
          <p:cNvSpPr/>
          <p:nvPr userDrawn="1"/>
        </p:nvSpPr>
        <p:spPr>
          <a:xfrm>
            <a:off x="7561438" y="3645456"/>
            <a:ext cx="2160140" cy="2160000"/>
          </a:xfrm>
          <a:prstGeom prst="ellipse">
            <a:avLst/>
          </a:prstGeom>
          <a:solidFill>
            <a:srgbClr val="22D238">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1745394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579698"/>
            <a:ext cx="3308129" cy="138500"/>
          </a:xfrm>
        </p:spPr>
        <p:txBody>
          <a:bodyPr anchor="b">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4" name="Plassholder for innhold 3"/>
          <p:cNvSpPr>
            <a:spLocks noGrp="1"/>
          </p:cNvSpPr>
          <p:nvPr>
            <p:ph sz="half" idx="2"/>
          </p:nvPr>
        </p:nvSpPr>
        <p:spPr>
          <a:xfrm>
            <a:off x="1053201"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928437" y="1579699"/>
            <a:ext cx="3308129" cy="135017"/>
          </a:xfrm>
        </p:spPr>
        <p:txBody>
          <a:bodyPr anchor="b">
            <a:no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6" name="Plassholder for innhold 5"/>
          <p:cNvSpPr>
            <a:spLocks noGrp="1"/>
          </p:cNvSpPr>
          <p:nvPr>
            <p:ph sz="quarter" idx="4"/>
          </p:nvPr>
        </p:nvSpPr>
        <p:spPr>
          <a:xfrm>
            <a:off x="4928437"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0E8C3072-A9EE-EE4D-8E62-5F1AFCC33BC9}" type="datetime1">
              <a:rPr lang="nb-NO" smtClean="0"/>
              <a:t>13.01.2021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23019831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tel, tekst og tekstbobl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494AF27B-2750-AA41-BCA8-C1423F0F132E}" type="datetime1">
              <a:rPr lang="nb-NO" smtClean="0"/>
              <a:t>13.01.2021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8989" y="3333953"/>
            <a:ext cx="7177574" cy="1039472"/>
          </a:xfrm>
          <a:prstGeom prst="roundRect">
            <a:avLst>
              <a:gd name="adj" fmla="val 50000"/>
            </a:avLst>
          </a:prstGeom>
          <a:ln w="12700">
            <a:solidFill>
              <a:schemeClr val="accent1"/>
            </a:solidFill>
          </a:ln>
        </p:spPr>
        <p:txBody>
          <a:bodyPr lIns="432000" tIns="180000" rIns="432000" bIns="180000" anchor="ctr"/>
          <a:lstStyle>
            <a:lvl1pPr marL="0" indent="0" algn="ctr">
              <a:spcBef>
                <a:spcPts val="0"/>
              </a:spcBef>
              <a:buNone/>
              <a:defRPr/>
            </a:lvl1pPr>
          </a:lstStyle>
          <a:p>
            <a:pPr lvl="0"/>
            <a:endParaRPr lang="nb-NO"/>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65737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tel, tekst og 2x tekstbob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01C8B2D8-B731-1248-A241-ED0A6251A7D7}" type="datetime1">
              <a:rPr lang="nb-NO" smtClean="0"/>
              <a:t>13.01.2021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2" name="Plassholder for tekst 6">
            <a:extLst>
              <a:ext uri="{FF2B5EF4-FFF2-40B4-BE49-F238E27FC236}">
                <a16:creationId xmlns:a16="http://schemas.microsoft.com/office/drawing/2014/main" id="{085747B2-9A7D-4C67-A811-340B6601D547}"/>
              </a:ext>
            </a:extLst>
          </p:cNvPr>
          <p:cNvSpPr>
            <a:spLocks noGrp="1"/>
          </p:cNvSpPr>
          <p:nvPr>
            <p:ph type="body" sz="quarter" idx="16"/>
          </p:nvPr>
        </p:nvSpPr>
        <p:spPr>
          <a:xfrm>
            <a:off x="4928437" y="3240405"/>
            <a:ext cx="3308126"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Tree>
    <p:extLst>
      <p:ext uri="{BB962C8B-B14F-4D97-AF65-F5344CB8AC3E}">
        <p14:creationId xmlns:p14="http://schemas.microsoft.com/office/powerpoint/2010/main" val="15478119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154D0C61-2BB3-8043-BC4D-B763C6742CF6}" type="datetime1">
              <a:rPr lang="nb-NO" smtClean="0"/>
              <a:t>13.01.2021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9048B61-1613-4160-9D34-FE56E2B8DF84}"/>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F569EB90-FAA0-40C4-919F-95559586A8BE}"/>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A27D3311-225A-4F30-BB76-0E4B20FD86DF}"/>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0117133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ort innhold">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718336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55257614-9EAA-F545-81CB-C4D62CEA0F57}" type="datetime1">
              <a:rPr lang="nb-NO" smtClean="0"/>
              <a:t>13.01.2021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718336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718336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6250083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 innholdsdeler med bildetekst">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848231"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20FB5FAF-3A77-554E-8BF2-8E881ECAF5D7}" type="datetime1">
              <a:rPr lang="nb-NO" smtClean="0"/>
              <a:t>13.01.2021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3848231"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848231"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4717186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 innholdsdeler med bildetekst #2">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F8E83157-39AF-9F41-AD5D-41F7550C34F8}" type="datetime1">
              <a:rPr lang="nb-NO" smtClean="0"/>
              <a:t>13.01.2021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4928437"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76115125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tel, innhold og tekst">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194A9BA2-C263-CD49-B00D-AE2834BB3312}" type="datetime1">
              <a:rPr lang="nb-NO" smtClean="0"/>
              <a:t>13.01.2021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4928437" y="1849732"/>
            <a:ext cx="3308129" cy="2295287"/>
          </a:xfrm>
          <a:prstGeom prst="rect">
            <a:avLst/>
          </a:prstGeom>
          <a:solidFill>
            <a:schemeClr val="bg2"/>
          </a:solidFill>
        </p:spPr>
        <p:txBody>
          <a:bodyPr lIns="270000" tIns="270000" rIns="270000" bIns="270000" anchor="ct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1232142F-E425-431F-83A0-72A26F23DB59}"/>
              </a:ext>
            </a:extLst>
          </p:cNvPr>
          <p:cNvSpPr>
            <a:spLocks noGrp="1"/>
          </p:cNvSpPr>
          <p:nvPr>
            <p:ph sz="quarter" idx="21"/>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7326545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re innholdsdeler">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0"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A7899F03-812B-3943-B08F-6B338B39E4E0}" type="datetime1">
              <a:rPr lang="nb-NO" smtClean="0"/>
              <a:t>13.01.2021</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200"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0"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3510668"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3510668"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3510668"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 name="Plassholder for tekst 2">
            <a:extLst>
              <a:ext uri="{FF2B5EF4-FFF2-40B4-BE49-F238E27FC236}">
                <a16:creationId xmlns:a16="http://schemas.microsoft.com/office/drawing/2014/main" id="{5F4E0A4B-5176-4DCC-8E49-476467CDE320}"/>
              </a:ext>
            </a:extLst>
          </p:cNvPr>
          <p:cNvSpPr>
            <a:spLocks noGrp="1"/>
          </p:cNvSpPr>
          <p:nvPr>
            <p:ph type="body" idx="22"/>
          </p:nvPr>
        </p:nvSpPr>
        <p:spPr>
          <a:xfrm>
            <a:off x="6008642" y="1436930"/>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6" name="Plassholder for tekst 11">
            <a:extLst>
              <a:ext uri="{FF2B5EF4-FFF2-40B4-BE49-F238E27FC236}">
                <a16:creationId xmlns:a16="http://schemas.microsoft.com/office/drawing/2014/main" id="{88CB0D4B-48C1-46E0-98AF-015645BFFD0C}"/>
              </a:ext>
            </a:extLst>
          </p:cNvPr>
          <p:cNvSpPr>
            <a:spLocks noGrp="1"/>
          </p:cNvSpPr>
          <p:nvPr>
            <p:ph type="body" sz="quarter" idx="23" hasCustomPrompt="1"/>
          </p:nvPr>
        </p:nvSpPr>
        <p:spPr>
          <a:xfrm>
            <a:off x="6008642" y="4240448"/>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7" name="Plassholder for innhold 3">
            <a:extLst>
              <a:ext uri="{FF2B5EF4-FFF2-40B4-BE49-F238E27FC236}">
                <a16:creationId xmlns:a16="http://schemas.microsoft.com/office/drawing/2014/main" id="{A4ABA372-6174-4775-BBC7-CA25A661EA4B}"/>
              </a:ext>
            </a:extLst>
          </p:cNvPr>
          <p:cNvSpPr>
            <a:spLocks noGrp="1"/>
          </p:cNvSpPr>
          <p:nvPr>
            <p:ph sz="quarter" idx="24"/>
          </p:nvPr>
        </p:nvSpPr>
        <p:spPr>
          <a:xfrm>
            <a:off x="6008642" y="1841980"/>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83921471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Sluttside">
    <p:bg>
      <p:bgPr>
        <a:solidFill>
          <a:schemeClr val="tx2"/>
        </a:solidFill>
        <a:effectLst/>
      </p:bgPr>
    </p:bg>
    <p:spTree>
      <p:nvGrpSpPr>
        <p:cNvPr id="1" name=""/>
        <p:cNvGrpSpPr/>
        <p:nvPr/>
      </p:nvGrpSpPr>
      <p:grpSpPr>
        <a:xfrm>
          <a:off x="0" y="0"/>
          <a:ext cx="0" cy="0"/>
          <a:chOff x="0" y="0"/>
          <a:chExt cx="0" cy="0"/>
        </a:xfrm>
      </p:grpSpPr>
      <p:pic>
        <p:nvPicPr>
          <p:cNvPr id="5" name="Grafikk 4">
            <a:extLst>
              <a:ext uri="{FF2B5EF4-FFF2-40B4-BE49-F238E27FC236}">
                <a16:creationId xmlns:a16="http://schemas.microsoft.com/office/drawing/2014/main" id="{D7B64F9D-0A24-472B-B26B-52568BD81E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004935" y="2099250"/>
            <a:ext cx="3134132" cy="945000"/>
          </a:xfrm>
          <a:prstGeom prst="rect">
            <a:avLst/>
          </a:prstGeom>
        </p:spPr>
      </p:pic>
      <p:sp>
        <p:nvSpPr>
          <p:cNvPr id="6" name="Plassholder for tekst 5">
            <a:extLst>
              <a:ext uri="{FF2B5EF4-FFF2-40B4-BE49-F238E27FC236}">
                <a16:creationId xmlns:a16="http://schemas.microsoft.com/office/drawing/2014/main" id="{7AF09F9B-5A67-4B36-B6D7-2D5FCCEA90EA}"/>
              </a:ext>
            </a:extLst>
          </p:cNvPr>
          <p:cNvSpPr>
            <a:spLocks noGrp="1"/>
          </p:cNvSpPr>
          <p:nvPr>
            <p:ph type="body" idx="13"/>
          </p:nvPr>
        </p:nvSpPr>
        <p:spPr>
          <a:xfrm>
            <a:off x="1479676" y="3737495"/>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a:p>
        </p:txBody>
      </p:sp>
    </p:spTree>
    <p:extLst>
      <p:ext uri="{BB962C8B-B14F-4D97-AF65-F5344CB8AC3E}">
        <p14:creationId xmlns:p14="http://schemas.microsoft.com/office/powerpoint/2010/main" val="10619860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mørk">
    <p:bg>
      <p:bgPr>
        <a:solidFill>
          <a:schemeClr val="lt1"/>
        </a:solidFill>
        <a:effectLst/>
      </p:bgPr>
    </p:bg>
    <p:spTree>
      <p:nvGrpSpPr>
        <p:cNvPr id="1" name=""/>
        <p:cNvGrpSpPr/>
        <p:nvPr/>
      </p:nvGrpSpPr>
      <p:grpSpPr>
        <a:xfrm>
          <a:off x="0" y="0"/>
          <a:ext cx="0" cy="0"/>
          <a:chOff x="0" y="0"/>
          <a:chExt cx="0" cy="0"/>
        </a:xfrm>
      </p:grpSpPr>
      <p:sp>
        <p:nvSpPr>
          <p:cNvPr id="19" name="Frihåndsform: figur 18">
            <a:extLst>
              <a:ext uri="{FF2B5EF4-FFF2-40B4-BE49-F238E27FC236}">
                <a16:creationId xmlns:a16="http://schemas.microsoft.com/office/drawing/2014/main" id="{10842844-D31E-4A2A-B7B5-4B35796E78FD}"/>
              </a:ext>
            </a:extLst>
          </p:cNvPr>
          <p:cNvSpPr/>
          <p:nvPr userDrawn="1"/>
        </p:nvSpPr>
        <p:spPr>
          <a:xfrm>
            <a:off x="0" y="0"/>
            <a:ext cx="9145289" cy="5144144"/>
          </a:xfrm>
          <a:custGeom>
            <a:avLst/>
            <a:gdLst>
              <a:gd name="connsiteX0" fmla="*/ 0 w 24385848"/>
              <a:gd name="connsiteY0" fmla="*/ 0 h 13717715"/>
              <a:gd name="connsiteX1" fmla="*/ 24385848 w 24385848"/>
              <a:gd name="connsiteY1" fmla="*/ 0 h 13717715"/>
              <a:gd name="connsiteX2" fmla="*/ 24385848 w 24385848"/>
              <a:gd name="connsiteY2" fmla="*/ 9910104 h 13717715"/>
              <a:gd name="connsiteX3" fmla="*/ 24368724 w 24385848"/>
              <a:gd name="connsiteY3" fmla="*/ 9899701 h 13717715"/>
              <a:gd name="connsiteX4" fmla="*/ 22952868 w 24385848"/>
              <a:gd name="connsiteY4" fmla="*/ 9541193 h 13717715"/>
              <a:gd name="connsiteX5" fmla="*/ 19982498 w 24385848"/>
              <a:gd name="connsiteY5" fmla="*/ 12511564 h 13717715"/>
              <a:gd name="connsiteX6" fmla="*/ 20215924 w 24385848"/>
              <a:gd name="connsiteY6" fmla="*/ 13667767 h 13717715"/>
              <a:gd name="connsiteX7" fmla="*/ 20239986 w 24385848"/>
              <a:gd name="connsiteY7" fmla="*/ 13717715 h 13717715"/>
              <a:gd name="connsiteX8" fmla="*/ 0 w 24385848"/>
              <a:gd name="connsiteY8"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5848" h="13717715">
                <a:moveTo>
                  <a:pt x="0" y="0"/>
                </a:moveTo>
                <a:lnTo>
                  <a:pt x="24385848" y="0"/>
                </a:lnTo>
                <a:lnTo>
                  <a:pt x="24385848" y="9910104"/>
                </a:lnTo>
                <a:lnTo>
                  <a:pt x="24368724" y="9899701"/>
                </a:lnTo>
                <a:cubicBezTo>
                  <a:pt x="23947842" y="9671064"/>
                  <a:pt x="23465522" y="9541193"/>
                  <a:pt x="22952868" y="9541193"/>
                </a:cubicBezTo>
                <a:cubicBezTo>
                  <a:pt x="21312378" y="9541193"/>
                  <a:pt x="19982498" y="10871073"/>
                  <a:pt x="19982498" y="12511564"/>
                </a:cubicBezTo>
                <a:cubicBezTo>
                  <a:pt x="19982498" y="12921687"/>
                  <a:pt x="20065616" y="13312396"/>
                  <a:pt x="20215924" y="13667767"/>
                </a:cubicBezTo>
                <a:lnTo>
                  <a:pt x="20239986" y="13717715"/>
                </a:lnTo>
                <a:lnTo>
                  <a:pt x="0" y="13717715"/>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8F1553B0-71D7-4C3B-BEB5-89FDCDC9F988}"/>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34661153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luttside /m helsides bilde">
    <p:bg>
      <p:bgPr>
        <a:solidFill>
          <a:schemeClr val="tx2"/>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2B6DC88D-2E60-4226-A932-59CD64F43484}"/>
              </a:ext>
            </a:extLst>
          </p:cNvPr>
          <p:cNvSpPr>
            <a:spLocks noGrp="1"/>
          </p:cNvSpPr>
          <p:nvPr>
            <p:ph type="pic" sz="quarter" idx="14"/>
          </p:nvPr>
        </p:nvSpPr>
        <p:spPr>
          <a:xfrm>
            <a:off x="0" y="0"/>
            <a:ext cx="9144000" cy="5143500"/>
          </a:xfrm>
          <a:prstGeom prst="rect">
            <a:avLst/>
          </a:prstGeom>
        </p:spPr>
        <p:txBody>
          <a:bodyPr tIns="1440180"/>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solidFill>
                  <a:schemeClr val="lt1"/>
                </a:solidFill>
              </a:defRPr>
            </a:lvl1pPr>
          </a:lstStyle>
          <a:p>
            <a:endParaRPr lang="nb-NO"/>
          </a:p>
        </p:txBody>
      </p:sp>
      <p:sp>
        <p:nvSpPr>
          <p:cNvPr id="10" name="Plassholder for tekst 5">
            <a:extLst>
              <a:ext uri="{FF2B5EF4-FFF2-40B4-BE49-F238E27FC236}">
                <a16:creationId xmlns:a16="http://schemas.microsoft.com/office/drawing/2014/main" id="{EBDA88AF-D2AD-4DA5-968F-D54CCD06CABD}"/>
              </a:ext>
            </a:extLst>
          </p:cNvPr>
          <p:cNvSpPr>
            <a:spLocks noGrp="1"/>
          </p:cNvSpPr>
          <p:nvPr>
            <p:ph type="body" idx="13"/>
          </p:nvPr>
        </p:nvSpPr>
        <p:spPr>
          <a:xfrm>
            <a:off x="1479676" y="4358423"/>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a:p>
        </p:txBody>
      </p:sp>
      <p:sp>
        <p:nvSpPr>
          <p:cNvPr id="13" name="Plassholder for tekst 12">
            <a:extLst>
              <a:ext uri="{FF2B5EF4-FFF2-40B4-BE49-F238E27FC236}">
                <a16:creationId xmlns:a16="http://schemas.microsoft.com/office/drawing/2014/main" id="{15CE3976-2D12-4F8A-916D-AC963D3C9FAD}"/>
              </a:ext>
            </a:extLst>
          </p:cNvPr>
          <p:cNvSpPr>
            <a:spLocks noGrp="1"/>
          </p:cNvSpPr>
          <p:nvPr>
            <p:ph type="body" sz="quarter" idx="15" hasCustomPrompt="1"/>
          </p:nvPr>
        </p:nvSpPr>
        <p:spPr>
          <a:xfrm>
            <a:off x="3388916" y="3145893"/>
            <a:ext cx="2366169" cy="714948"/>
          </a:xfrm>
          <a:prstGeom prst="rect">
            <a:avLst/>
          </a:prstGeom>
          <a:blipFill dpi="0" rotWithShape="1">
            <a:blip r:embed="rId2" cstate="print">
              <a:extLst>
                <a:ext uri="{28A0092B-C50C-407E-A947-70E740481C1C}">
                  <a14:useLocalDpi xmlns:a14="http://schemas.microsoft.com/office/drawing/2010/main" val="0"/>
                </a:ext>
              </a:extLst>
            </a:blip>
            <a:srcRect/>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11936536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luttside med bilde">
    <p:bg>
      <p:bgPr>
        <a:solidFill>
          <a:schemeClr val="tx2"/>
        </a:solidFill>
        <a:effectLst/>
      </p:bgPr>
    </p:bg>
    <p:spTree>
      <p:nvGrpSpPr>
        <p:cNvPr id="1" name=""/>
        <p:cNvGrpSpPr/>
        <p:nvPr/>
      </p:nvGrpSpPr>
      <p:grpSpPr>
        <a:xfrm>
          <a:off x="0" y="0"/>
          <a:ext cx="0" cy="0"/>
          <a:chOff x="0" y="0"/>
          <a:chExt cx="0" cy="0"/>
        </a:xfrm>
      </p:grpSpPr>
      <p:sp>
        <p:nvSpPr>
          <p:cNvPr id="5" name="Plassholder for tekst 5">
            <a:extLst>
              <a:ext uri="{FF2B5EF4-FFF2-40B4-BE49-F238E27FC236}">
                <a16:creationId xmlns:a16="http://schemas.microsoft.com/office/drawing/2014/main" id="{D13AC230-C058-416A-A810-6E3E3ACDE222}"/>
              </a:ext>
            </a:extLst>
          </p:cNvPr>
          <p:cNvSpPr>
            <a:spLocks noGrp="1"/>
          </p:cNvSpPr>
          <p:nvPr>
            <p:ph type="body" idx="13"/>
          </p:nvPr>
        </p:nvSpPr>
        <p:spPr>
          <a:xfrm>
            <a:off x="450908" y="3267325"/>
            <a:ext cx="2496371" cy="1384995"/>
          </a:xfrm>
        </p:spPr>
        <p:txBody>
          <a:bodyPr lIns="0" tIns="0" rIns="0" bIns="0" anchor="b">
            <a:normAutofit/>
          </a:bodyPr>
          <a:lstStyle>
            <a:lvl1pPr marL="0" indent="0" algn="l">
              <a:spcBef>
                <a:spcPts val="0"/>
              </a:spcBef>
              <a:buNone/>
              <a:defRPr sz="1800">
                <a:solidFill>
                  <a:schemeClr val="lt1"/>
                </a:solidFill>
              </a:defRPr>
            </a:lvl1pPr>
          </a:lstStyle>
          <a:p>
            <a:pPr lvl="0"/>
            <a:endParaRPr lang="nb-NO"/>
          </a:p>
        </p:txBody>
      </p:sp>
      <p:pic>
        <p:nvPicPr>
          <p:cNvPr id="7" name="Bilde 6" descr="Et bilde som inneholder tegning&#10;&#10;Automatisk generert beskrivelse">
            <a:extLst>
              <a:ext uri="{FF2B5EF4-FFF2-40B4-BE49-F238E27FC236}">
                <a16:creationId xmlns:a16="http://schemas.microsoft.com/office/drawing/2014/main" id="{E227B84D-F1CA-4907-BFD3-5C242833A062}"/>
              </a:ext>
            </a:extLst>
          </p:cNvPr>
          <p:cNvPicPr>
            <a:picLocks noChangeAspect="1"/>
          </p:cNvPicPr>
          <p:nvPr userDrawn="1"/>
        </p:nvPicPr>
        <p:blipFill>
          <a:blip r:embed="rId2"/>
          <a:stretch>
            <a:fillRect/>
          </a:stretch>
        </p:blipFill>
        <p:spPr>
          <a:xfrm>
            <a:off x="7754847" y="4463054"/>
            <a:ext cx="1027621" cy="310500"/>
          </a:xfrm>
          <a:prstGeom prst="rect">
            <a:avLst/>
          </a:prstGeom>
        </p:spPr>
      </p:pic>
      <p:sp>
        <p:nvSpPr>
          <p:cNvPr id="22" name="Plassholder for bilde 21">
            <a:extLst>
              <a:ext uri="{FF2B5EF4-FFF2-40B4-BE49-F238E27FC236}">
                <a16:creationId xmlns:a16="http://schemas.microsoft.com/office/drawing/2014/main" id="{798380F2-1B8B-4A34-A33B-BEE8EDF8AC7D}"/>
              </a:ext>
            </a:extLst>
          </p:cNvPr>
          <p:cNvSpPr>
            <a:spLocks noGrp="1"/>
          </p:cNvSpPr>
          <p:nvPr>
            <p:ph type="pic" sz="quarter" idx="15"/>
          </p:nvPr>
        </p:nvSpPr>
        <p:spPr>
          <a:xfrm>
            <a:off x="3132597" y="0"/>
            <a:ext cx="6011403" cy="5144144"/>
          </a:xfrm>
          <a:custGeom>
            <a:avLst/>
            <a:gdLst>
              <a:gd name="connsiteX0" fmla="*/ 1803080 w 16029365"/>
              <a:gd name="connsiteY0" fmla="*/ 0 h 13717715"/>
              <a:gd name="connsiteX1" fmla="*/ 16029365 w 16029365"/>
              <a:gd name="connsiteY1" fmla="*/ 0 h 13717715"/>
              <a:gd name="connsiteX2" fmla="*/ 16029365 w 16029365"/>
              <a:gd name="connsiteY2" fmla="*/ 10052973 h 13717715"/>
              <a:gd name="connsiteX3" fmla="*/ 15810499 w 16029365"/>
              <a:gd name="connsiteY3" fmla="*/ 9947540 h 13717715"/>
              <a:gd name="connsiteX4" fmla="*/ 14689473 w 16029365"/>
              <a:gd name="connsiteY4" fmla="*/ 9721215 h 13717715"/>
              <a:gd name="connsiteX5" fmla="*/ 11809473 w 16029365"/>
              <a:gd name="connsiteY5" fmla="*/ 12601215 h 13717715"/>
              <a:gd name="connsiteX6" fmla="*/ 11938951 w 16029365"/>
              <a:gd name="connsiteY6" fmla="*/ 13457639 h 13717715"/>
              <a:gd name="connsiteX7" fmla="*/ 12034141 w 16029365"/>
              <a:gd name="connsiteY7" fmla="*/ 13717715 h 13717715"/>
              <a:gd name="connsiteX8" fmla="*/ 1804065 w 16029365"/>
              <a:gd name="connsiteY8" fmla="*/ 13717715 h 13717715"/>
              <a:gd name="connsiteX9" fmla="*/ 1684123 w 16029365"/>
              <a:gd name="connsiteY9" fmla="*/ 13509115 h 13717715"/>
              <a:gd name="connsiteX10" fmla="*/ 0 w 16029365"/>
              <a:gd name="connsiteY10" fmla="*/ 6858001 h 13717715"/>
              <a:gd name="connsiteX11" fmla="*/ 1684123 w 16029365"/>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29365" h="13717715">
                <a:moveTo>
                  <a:pt x="1803080" y="0"/>
                </a:moveTo>
                <a:lnTo>
                  <a:pt x="16029365" y="0"/>
                </a:lnTo>
                <a:lnTo>
                  <a:pt x="16029365" y="10052973"/>
                </a:lnTo>
                <a:lnTo>
                  <a:pt x="15810499" y="9947540"/>
                </a:lnTo>
                <a:cubicBezTo>
                  <a:pt x="15465941" y="9801804"/>
                  <a:pt x="15087119" y="9721215"/>
                  <a:pt x="14689473" y="9721215"/>
                </a:cubicBezTo>
                <a:cubicBezTo>
                  <a:pt x="13098893" y="9721215"/>
                  <a:pt x="11809473" y="11010635"/>
                  <a:pt x="11809473" y="12601215"/>
                </a:cubicBezTo>
                <a:cubicBezTo>
                  <a:pt x="11809473" y="12899449"/>
                  <a:pt x="11854805" y="13187095"/>
                  <a:pt x="11938951" y="13457639"/>
                </a:cubicBezTo>
                <a:lnTo>
                  <a:pt x="12034141" y="13717715"/>
                </a:lnTo>
                <a:lnTo>
                  <a:pt x="1804065" y="13717715"/>
                </a:lnTo>
                <a:lnTo>
                  <a:pt x="1684123" y="13509115"/>
                </a:lnTo>
                <a:cubicBezTo>
                  <a:pt x="610081" y="11531984"/>
                  <a:pt x="0" y="9266238"/>
                  <a:pt x="0" y="6858001"/>
                </a:cubicBezTo>
                <a:cubicBezTo>
                  <a:pt x="0" y="4449765"/>
                  <a:pt x="610081" y="2184019"/>
                  <a:pt x="1684123"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4872542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5245EF7-BC40-FA41-B258-7FC0F4930B39}" type="datetime1">
              <a:rPr lang="nb-NO" smtClean="0"/>
              <a:t>13.01.2021</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233837029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254AC61-614E-0D43-9568-486A110F6ED6}" type="datetime1">
              <a:rPr lang="nb-NO" smtClean="0"/>
              <a:t>13.01.2021</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4809424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lys">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472231" y="499563"/>
            <a:ext cx="3105590" cy="2308325"/>
          </a:xfrm>
        </p:spPr>
        <p:txBody>
          <a:bodyPr anchor="t">
            <a:normAutofit/>
          </a:bodyPr>
          <a:lstStyle>
            <a:lvl1pPr algn="l">
              <a:lnSpc>
                <a:spcPct val="100000"/>
              </a:lnSpc>
              <a:defRPr sz="3750" cap="all" baseline="0">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11" name="Grafikk 10">
            <a:extLst>
              <a:ext uri="{FF2B5EF4-FFF2-40B4-BE49-F238E27FC236}">
                <a16:creationId xmlns:a16="http://schemas.microsoft.com/office/drawing/2014/main" id="{162F4A0D-27E8-4F02-B21D-B0ADAA629E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DE2E6A2C-A68D-4A34-9826-8C3CBA9F2583}"/>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462997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side">
    <p:bg>
      <p:bgPr>
        <a:solidFill>
          <a:schemeClr val="bg1"/>
        </a:solidFill>
        <a:effectLst/>
      </p:bgPr>
    </p:bg>
    <p:spTree>
      <p:nvGrpSpPr>
        <p:cNvPr id="1" name=""/>
        <p:cNvGrpSpPr/>
        <p:nvPr/>
      </p:nvGrpSpPr>
      <p:grpSpPr>
        <a:xfrm>
          <a:off x="0" y="0"/>
          <a:ext cx="0" cy="0"/>
          <a:chOff x="0" y="0"/>
          <a:chExt cx="0" cy="0"/>
        </a:xfrm>
      </p:grpSpPr>
      <p:sp>
        <p:nvSpPr>
          <p:cNvPr id="17" name="Plassholder for bilde 16">
            <a:extLst>
              <a:ext uri="{FF2B5EF4-FFF2-40B4-BE49-F238E27FC236}">
                <a16:creationId xmlns:a16="http://schemas.microsoft.com/office/drawing/2014/main" id="{2A19F1AA-EB78-474D-93A3-25A2246280B5}"/>
              </a:ext>
            </a:extLst>
          </p:cNvPr>
          <p:cNvSpPr>
            <a:spLocks noGrp="1"/>
          </p:cNvSpPr>
          <p:nvPr>
            <p:ph type="pic" sz="quarter" idx="13"/>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0" y="911364"/>
            <a:ext cx="2970565" cy="1558119"/>
          </a:xfrm>
        </p:spPr>
        <p:txBody>
          <a:bodyPr anchor="t">
            <a:normAutofit/>
          </a:bodyPr>
          <a:lstStyle>
            <a:lvl1pPr>
              <a:lnSpc>
                <a:spcPct val="100000"/>
              </a:lnSpc>
              <a:defRPr sz="3375">
                <a:latin typeface="Red Hat Display Black" panose="02010A03040201060303" pitchFamily="2" charset="0"/>
              </a:defRPr>
            </a:lvl1pPr>
          </a:lstStyle>
          <a:p>
            <a:r>
              <a:rPr lang="nb-NO"/>
              <a:t>Klikk for å redigere tittelstil</a:t>
            </a:r>
          </a:p>
        </p:txBody>
      </p:sp>
      <p:sp>
        <p:nvSpPr>
          <p:cNvPr id="3" name="Plassholder for tekst 2"/>
          <p:cNvSpPr>
            <a:spLocks noGrp="1"/>
          </p:cNvSpPr>
          <p:nvPr>
            <p:ph type="body" idx="1"/>
          </p:nvPr>
        </p:nvSpPr>
        <p:spPr>
          <a:xfrm>
            <a:off x="472590" y="3051382"/>
            <a:ext cx="2970565" cy="1038746"/>
          </a:xfrm>
        </p:spPr>
        <p:txBody>
          <a:bodyPr>
            <a:normAutofit/>
          </a:bodyPr>
          <a:lstStyle>
            <a:lvl1pPr marL="0" indent="0">
              <a:spcBef>
                <a:spcPts val="0"/>
              </a:spcBef>
              <a:buNone/>
              <a:defRPr sz="2250" b="1">
                <a:solidFill>
                  <a:schemeClr val="tx1"/>
                </a:solidFill>
                <a:latin typeface="Red Hat Display Black" panose="02010A03040201060303" pitchFamily="2" charset="0"/>
              </a:defRPr>
            </a:lvl1pPr>
            <a:lvl2pPr marL="342883"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3" indent="0">
              <a:buNone/>
              <a:defRPr sz="12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7D827DF8-2E41-DB4E-9EDB-75BFADCF88F0}" type="datetime1">
              <a:rPr lang="nb-NO" smtClean="0"/>
              <a:t>13.01.2021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14" name="Ellipse 13" hidden="1">
            <a:extLst>
              <a:ext uri="{FF2B5EF4-FFF2-40B4-BE49-F238E27FC236}">
                <a16:creationId xmlns:a16="http://schemas.microsoft.com/office/drawing/2014/main" id="{2A1B1E8D-A2BE-4281-B917-41233084EB3B}"/>
              </a:ext>
            </a:extLst>
          </p:cNvPr>
          <p:cNvSpPr/>
          <p:nvPr userDrawn="1"/>
        </p:nvSpPr>
        <p:spPr>
          <a:xfrm>
            <a:off x="-12803029" y="-6000750"/>
            <a:ext cx="17146116" cy="171450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35553635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EB948F3C-C8FC-FE4D-8F11-2D5BEF882D40}" type="datetime1">
              <a:rPr lang="nb-NO" smtClean="0"/>
              <a:t>13.01.2021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17606584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tekst og bilde #1">
    <p:bg>
      <p:bgPr>
        <a:solidFill>
          <a:schemeClr val="bg1"/>
        </a:solidFill>
        <a:effectLst/>
      </p:bgPr>
    </p:bg>
    <p:spTree>
      <p:nvGrpSpPr>
        <p:cNvPr id="1" name=""/>
        <p:cNvGrpSpPr/>
        <p:nvPr/>
      </p:nvGrpSpPr>
      <p:grpSpPr>
        <a:xfrm>
          <a:off x="0" y="0"/>
          <a:ext cx="0" cy="0"/>
          <a:chOff x="0" y="0"/>
          <a:chExt cx="0" cy="0"/>
        </a:xfrm>
      </p:grpSpPr>
      <p:sp>
        <p:nvSpPr>
          <p:cNvPr id="8" name="Plassholder for bilde 7">
            <a:extLst>
              <a:ext uri="{FF2B5EF4-FFF2-40B4-BE49-F238E27FC236}">
                <a16:creationId xmlns:a16="http://schemas.microsoft.com/office/drawing/2014/main" id="{7920B70B-DC1B-49F8-A9D8-110C2B86518D}"/>
              </a:ext>
            </a:extLst>
          </p:cNvPr>
          <p:cNvSpPr>
            <a:spLocks noGrp="1"/>
          </p:cNvSpPr>
          <p:nvPr>
            <p:ph type="pic" sz="quarter" idx="14"/>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3416150"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970D2C00-FB5E-0341-99CC-EE33FEB8F384}" type="datetime1">
              <a:rPr lang="nb-NO" smtClean="0"/>
              <a:t>13.01.2021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3A31540C-97E9-4920-B227-F8B9987194B0}"/>
              </a:ext>
            </a:extLst>
          </p:cNvPr>
          <p:cNvSpPr>
            <a:spLocks noGrp="1"/>
          </p:cNvSpPr>
          <p:nvPr>
            <p:ph type="body" sz="quarter" idx="13"/>
          </p:nvPr>
        </p:nvSpPr>
        <p:spPr>
          <a:xfrm>
            <a:off x="1053202" y="1714715"/>
            <a:ext cx="2835539"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688128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tel, tekst og bilde #2">
    <p:bg>
      <p:bgPr>
        <a:solidFill>
          <a:schemeClr val="bg1"/>
        </a:solidFill>
        <a:effectLst/>
      </p:bgPr>
    </p:bg>
    <p:spTree>
      <p:nvGrpSpPr>
        <p:cNvPr id="1" name=""/>
        <p:cNvGrpSpPr/>
        <p:nvPr/>
      </p:nvGrpSpPr>
      <p:grpSpPr>
        <a:xfrm>
          <a:off x="0" y="0"/>
          <a:ext cx="0" cy="0"/>
          <a:chOff x="0" y="0"/>
          <a:chExt cx="0" cy="0"/>
        </a:xfrm>
      </p:grpSpPr>
      <p:sp>
        <p:nvSpPr>
          <p:cNvPr id="10" name="Plassholder for bilde 9">
            <a:extLst>
              <a:ext uri="{FF2B5EF4-FFF2-40B4-BE49-F238E27FC236}">
                <a16:creationId xmlns:a16="http://schemas.microsoft.com/office/drawing/2014/main" id="{4493E88D-F498-487B-9AD2-F2BED2E3EFE0}"/>
              </a:ext>
            </a:extLst>
          </p:cNvPr>
          <p:cNvSpPr>
            <a:spLocks noGrp="1"/>
          </p:cNvSpPr>
          <p:nvPr>
            <p:ph type="pic" sz="quarter" idx="14"/>
          </p:nvPr>
        </p:nvSpPr>
        <p:spPr>
          <a:xfrm>
            <a:off x="5507760" y="0"/>
            <a:ext cx="3636241" cy="5144143"/>
          </a:xfrm>
          <a:custGeom>
            <a:avLst/>
            <a:gdLst>
              <a:gd name="connsiteX0" fmla="*/ 557 w 9696011"/>
              <a:gd name="connsiteY0" fmla="*/ 0 h 13717714"/>
              <a:gd name="connsiteX1" fmla="*/ 9696011 w 9696011"/>
              <a:gd name="connsiteY1" fmla="*/ 0 h 13717714"/>
              <a:gd name="connsiteX2" fmla="*/ 9696011 w 9696011"/>
              <a:gd name="connsiteY2" fmla="*/ 13717714 h 13717714"/>
              <a:gd name="connsiteX3" fmla="*/ 0 w 9696011"/>
              <a:gd name="connsiteY3" fmla="*/ 13717714 h 13717714"/>
              <a:gd name="connsiteX4" fmla="*/ 20081 w 9696011"/>
              <a:gd name="connsiteY4" fmla="*/ 13655864 h 13717714"/>
              <a:gd name="connsiteX5" fmla="*/ 1047821 w 9696011"/>
              <a:gd name="connsiteY5" fmla="*/ 6858000 h 13717714"/>
              <a:gd name="connsiteX6" fmla="*/ 20081 w 9696011"/>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96011" h="13717714">
                <a:moveTo>
                  <a:pt x="557" y="0"/>
                </a:moveTo>
                <a:lnTo>
                  <a:pt x="9696011" y="0"/>
                </a:lnTo>
                <a:lnTo>
                  <a:pt x="9696011" y="13717714"/>
                </a:lnTo>
                <a:lnTo>
                  <a:pt x="0" y="13717714"/>
                </a:lnTo>
                <a:lnTo>
                  <a:pt x="20081" y="13655864"/>
                </a:lnTo>
                <a:cubicBezTo>
                  <a:pt x="688005" y="11508420"/>
                  <a:pt x="1047821" y="9225230"/>
                  <a:pt x="1047821" y="6858000"/>
                </a:cubicBezTo>
                <a:cubicBezTo>
                  <a:pt x="1047821" y="4490770"/>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4901432"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DB253673-E263-D34F-92EC-612310245F7B}" type="datetime1">
              <a:rPr lang="nb-NO" smtClean="0"/>
              <a:t>13.01.2021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ED3B2837-0134-428A-AC8E-FE3AE2534390}"/>
              </a:ext>
            </a:extLst>
          </p:cNvPr>
          <p:cNvSpPr>
            <a:spLocks noGrp="1"/>
          </p:cNvSpPr>
          <p:nvPr>
            <p:ph type="body" sz="quarter" idx="13"/>
          </p:nvPr>
        </p:nvSpPr>
        <p:spPr>
          <a:xfrm>
            <a:off x="1053201" y="1714715"/>
            <a:ext cx="4320821"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5343099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 tekst og bilde #3">
    <p:bg>
      <p:bgPr>
        <a:solidFill>
          <a:schemeClr val="bg1"/>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D91C46C2-E472-4410-ADC3-4EFA7B7E87A5}"/>
              </a:ext>
            </a:extLst>
          </p:cNvPr>
          <p:cNvSpPr>
            <a:spLocks noGrp="1"/>
          </p:cNvSpPr>
          <p:nvPr>
            <p:ph type="pic" sz="quarter" idx="15"/>
          </p:nvPr>
        </p:nvSpPr>
        <p:spPr>
          <a:xfrm>
            <a:off x="6697273" y="0"/>
            <a:ext cx="2448015" cy="5144143"/>
          </a:xfrm>
          <a:custGeom>
            <a:avLst/>
            <a:gdLst>
              <a:gd name="connsiteX0" fmla="*/ 556 w 6527616"/>
              <a:gd name="connsiteY0" fmla="*/ 0 h 13717714"/>
              <a:gd name="connsiteX1" fmla="*/ 6527616 w 6527616"/>
              <a:gd name="connsiteY1" fmla="*/ 0 h 13717714"/>
              <a:gd name="connsiteX2" fmla="*/ 6527616 w 6527616"/>
              <a:gd name="connsiteY2" fmla="*/ 13717714 h 13717714"/>
              <a:gd name="connsiteX3" fmla="*/ 0 w 6527616"/>
              <a:gd name="connsiteY3" fmla="*/ 13717714 h 13717714"/>
              <a:gd name="connsiteX4" fmla="*/ 20080 w 6527616"/>
              <a:gd name="connsiteY4" fmla="*/ 13655864 h 13717714"/>
              <a:gd name="connsiteX5" fmla="*/ 1047820 w 6527616"/>
              <a:gd name="connsiteY5" fmla="*/ 6858001 h 13717714"/>
              <a:gd name="connsiteX6" fmla="*/ 20080 w 6527616"/>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27616" h="13717714">
                <a:moveTo>
                  <a:pt x="556" y="0"/>
                </a:moveTo>
                <a:lnTo>
                  <a:pt x="6527616" y="0"/>
                </a:lnTo>
                <a:lnTo>
                  <a:pt x="6527616" y="13717714"/>
                </a:lnTo>
                <a:lnTo>
                  <a:pt x="0" y="13717714"/>
                </a:lnTo>
                <a:lnTo>
                  <a:pt x="20080" y="13655864"/>
                </a:lnTo>
                <a:cubicBezTo>
                  <a:pt x="688004" y="11508420"/>
                  <a:pt x="1047820" y="9225230"/>
                  <a:pt x="1047820" y="6858001"/>
                </a:cubicBezTo>
                <a:cubicBezTo>
                  <a:pt x="1047820" y="4490770"/>
                  <a:pt x="688004" y="2207578"/>
                  <a:pt x="20080"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5711586"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24328CCD-CBFE-594B-845F-03F4A1A8464B}" type="datetime1">
              <a:rPr lang="nb-NO" smtClean="0"/>
              <a:t>13.01.2021</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872341E5-4969-42AC-BC83-4857F4BA9D4F}"/>
              </a:ext>
            </a:extLst>
          </p:cNvPr>
          <p:cNvSpPr>
            <a:spLocks noGrp="1"/>
          </p:cNvSpPr>
          <p:nvPr>
            <p:ph type="body" sz="quarter" idx="13"/>
          </p:nvPr>
        </p:nvSpPr>
        <p:spPr>
          <a:xfrm>
            <a:off x="1053201" y="3333953"/>
            <a:ext cx="5130976" cy="1039472"/>
          </a:xfrm>
          <a:prstGeom prst="roundRect">
            <a:avLst>
              <a:gd name="adj" fmla="val 50000"/>
            </a:avLst>
          </a:prstGeom>
          <a:ln w="12700">
            <a:solidFill>
              <a:schemeClr val="accent1"/>
            </a:solidFill>
          </a:ln>
        </p:spPr>
        <p:txBody>
          <a:bodyPr lIns="936000" tIns="180000" rIns="936000" bIns="180000" anchor="ctr"/>
          <a:lstStyle>
            <a:lvl1pPr marL="0" indent="0" algn="l">
              <a:spcBef>
                <a:spcPts val="0"/>
              </a:spcBef>
              <a:buNone/>
              <a:defRPr/>
            </a:lvl1pPr>
          </a:lstStyle>
          <a:p>
            <a:pPr lvl="0"/>
            <a:endParaRPr lang="nb-NO"/>
          </a:p>
        </p:txBody>
      </p:sp>
      <p:sp>
        <p:nvSpPr>
          <p:cNvPr id="8" name="Plassholder for tekst 7">
            <a:extLst>
              <a:ext uri="{FF2B5EF4-FFF2-40B4-BE49-F238E27FC236}">
                <a16:creationId xmlns:a16="http://schemas.microsoft.com/office/drawing/2014/main" id="{3221FC5F-D2BE-406E-8E7E-DC8EAC83DF57}"/>
              </a:ext>
            </a:extLst>
          </p:cNvPr>
          <p:cNvSpPr>
            <a:spLocks noGrp="1"/>
          </p:cNvSpPr>
          <p:nvPr>
            <p:ph type="body" sz="quarter" idx="14"/>
          </p:nvPr>
        </p:nvSpPr>
        <p:spPr>
          <a:xfrm>
            <a:off x="1053201" y="1714715"/>
            <a:ext cx="5130976" cy="1485186"/>
          </a:xfrm>
          <a:prstGeom prst="rect">
            <a:avLst/>
          </a:prstGeom>
        </p:spPr>
        <p:txBody>
          <a:bodyPr lIns="0" tIns="0" rIns="0" bIns="0"/>
          <a:lstStyle>
            <a:lvl1pPr>
              <a:defRPr sz="1350"/>
            </a:lvl1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866534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1053201" y="1579698"/>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928437" y="1579698"/>
            <a:ext cx="3308126"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55136B4A-BB4C-4340-B3EE-EC82E4A24BC5}" type="datetime1">
              <a:rPr lang="nb-NO" smtClean="0"/>
              <a:t>13.01.2021</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7670183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72591" y="405051"/>
            <a:ext cx="7763972" cy="627829"/>
          </a:xfrm>
          <a:prstGeom prst="rect">
            <a:avLst/>
          </a:prstGeom>
        </p:spPr>
        <p:txBody>
          <a:bodyPr vert="horz" lIns="0" tIns="0" rIns="0" bIns="0" rtlCol="0" anchor="b" anchorCtr="0">
            <a:normAutofit/>
          </a:bodyPr>
          <a:lstStyle/>
          <a:p>
            <a:r>
              <a:rPr lang="nb-NO"/>
              <a:t>Klikk for å redigere tittelstil</a:t>
            </a:r>
          </a:p>
        </p:txBody>
      </p:sp>
      <p:sp>
        <p:nvSpPr>
          <p:cNvPr id="3" name="Plassholder for tekst 2"/>
          <p:cNvSpPr>
            <a:spLocks noGrp="1"/>
          </p:cNvSpPr>
          <p:nvPr>
            <p:ph type="body" idx="1"/>
          </p:nvPr>
        </p:nvSpPr>
        <p:spPr>
          <a:xfrm>
            <a:off x="1053201" y="1579698"/>
            <a:ext cx="7183366" cy="2700338"/>
          </a:xfrm>
          <a:prstGeom prst="rect">
            <a:avLst/>
          </a:prstGeom>
        </p:spPr>
        <p:txBody>
          <a:bodyPr vert="horz" lIns="0" tIns="0" rIns="0" bIns="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7237091" y="4806601"/>
            <a:ext cx="742548" cy="138500"/>
          </a:xfrm>
          <a:prstGeom prst="rect">
            <a:avLst/>
          </a:prstGeom>
        </p:spPr>
        <p:txBody>
          <a:bodyPr vert="horz" lIns="0" tIns="0" rIns="0" bIns="0" rtlCol="0" anchor="ctr">
            <a:normAutofit/>
          </a:bodyPr>
          <a:lstStyle>
            <a:lvl1pPr algn="l">
              <a:defRPr sz="900">
                <a:solidFill>
                  <a:schemeClr val="dk1"/>
                </a:solidFill>
              </a:defRPr>
            </a:lvl1pPr>
          </a:lstStyle>
          <a:p>
            <a:fld id="{B5CC4C76-B733-9148-8718-C897427CB1E6}" type="datetime1">
              <a:rPr lang="nb-NO" smtClean="0"/>
              <a:t>13.01.2021</a:t>
            </a:fld>
            <a:endParaRPr lang="nb-NO"/>
          </a:p>
        </p:txBody>
      </p:sp>
      <p:sp>
        <p:nvSpPr>
          <p:cNvPr id="5" name="Plassholder for bunntekst 4"/>
          <p:cNvSpPr>
            <a:spLocks noGrp="1"/>
          </p:cNvSpPr>
          <p:nvPr>
            <p:ph type="ftr" sz="quarter" idx="3"/>
          </p:nvPr>
        </p:nvSpPr>
        <p:spPr>
          <a:xfrm>
            <a:off x="2092898" y="4806601"/>
            <a:ext cx="4731470" cy="138500"/>
          </a:xfrm>
          <a:prstGeom prst="rect">
            <a:avLst/>
          </a:prstGeom>
        </p:spPr>
        <p:txBody>
          <a:bodyPr vert="horz" lIns="0" tIns="0" rIns="0" bIns="0" rtlCol="0" anchor="ctr">
            <a:normAutofit/>
          </a:bodyPr>
          <a:lstStyle>
            <a:lvl1pPr algn="l">
              <a:defRPr sz="900">
                <a:solidFill>
                  <a:schemeClr val="dk1"/>
                </a:solidFill>
              </a:defRPr>
            </a:lvl1pPr>
          </a:lstStyle>
          <a:p>
            <a:endParaRPr lang="nb-NO"/>
          </a:p>
        </p:txBody>
      </p:sp>
      <p:sp>
        <p:nvSpPr>
          <p:cNvPr id="6" name="Plassholder for lysbildenummer 5"/>
          <p:cNvSpPr>
            <a:spLocks noGrp="1"/>
          </p:cNvSpPr>
          <p:nvPr>
            <p:ph type="sldNum" sz="quarter" idx="4"/>
          </p:nvPr>
        </p:nvSpPr>
        <p:spPr>
          <a:xfrm>
            <a:off x="8526646" y="4806601"/>
            <a:ext cx="231608" cy="138500"/>
          </a:xfrm>
          <a:prstGeom prst="rect">
            <a:avLst/>
          </a:prstGeom>
        </p:spPr>
        <p:txBody>
          <a:bodyPr vert="horz" lIns="0" tIns="0" rIns="0" bIns="0" rtlCol="0" anchor="ctr">
            <a:normAutofit/>
          </a:bodyPr>
          <a:lstStyle>
            <a:lvl1pPr algn="r">
              <a:defRPr sz="900">
                <a:solidFill>
                  <a:schemeClr val="dk1"/>
                </a:solidFill>
              </a:defRPr>
            </a:lvl1pPr>
          </a:lstStyle>
          <a:p>
            <a:fld id="{5751DFAA-887F-4071-8EAD-E8CA316FCF06}" type="slidenum">
              <a:rPr lang="nb-NO" smtClean="0"/>
              <a:pPr/>
              <a:t>‹#›</a:t>
            </a:fld>
            <a:endParaRPr lang="nb-NO"/>
          </a:p>
        </p:txBody>
      </p:sp>
      <p:pic>
        <p:nvPicPr>
          <p:cNvPr id="8" name="Grafikk 7">
            <a:extLst>
              <a:ext uri="{FF2B5EF4-FFF2-40B4-BE49-F238E27FC236}">
                <a16:creationId xmlns:a16="http://schemas.microsoft.com/office/drawing/2014/main" id="{36643E82-6BD8-435D-89F3-1BEA6382B9D6}"/>
              </a:ext>
            </a:extLst>
          </p:cNvPr>
          <p:cNvPicPr>
            <a:picLocks noChangeAspect="1"/>
          </p:cNvPicPr>
          <p:nvPr userDrawn="1"/>
        </p:nvPicPr>
        <p:blipFill>
          <a:blip r:embed="rId25">
            <a:extLst>
              <a:ext uri="{96DAC541-7B7A-43D3-8B79-37D633B846F1}">
                <asvg:svgBlip xmlns:asvg="http://schemas.microsoft.com/office/drawing/2016/SVG/main" r:embed="rId26"/>
              </a:ext>
            </a:extLst>
          </a:blip>
          <a:stretch>
            <a:fillRect/>
          </a:stretch>
        </p:blipFill>
        <p:spPr>
          <a:xfrm>
            <a:off x="472591" y="4779598"/>
            <a:ext cx="167411" cy="167400"/>
          </a:xfrm>
          <a:prstGeom prst="rect">
            <a:avLst/>
          </a:prstGeom>
        </p:spPr>
      </p:pic>
    </p:spTree>
    <p:extLst>
      <p:ext uri="{BB962C8B-B14F-4D97-AF65-F5344CB8AC3E}">
        <p14:creationId xmlns:p14="http://schemas.microsoft.com/office/powerpoint/2010/main" val="102506781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 id="2147483692" r:id="rId19"/>
    <p:sldLayoutId id="2147483693" r:id="rId20"/>
    <p:sldLayoutId id="2147483694" r:id="rId21"/>
    <p:sldLayoutId id="2147483695" r:id="rId22"/>
    <p:sldLayoutId id="2147483696" r:id="rId23"/>
  </p:sldLayoutIdLst>
  <p:hf sldNum="0" hdr="0" dt="0"/>
  <p:txStyles>
    <p:titleStyle>
      <a:lvl1pPr algn="l" defTabSz="685766" rtl="0" eaLnBrk="1" latinLnBrk="0" hangingPunct="1">
        <a:lnSpc>
          <a:spcPct val="90000"/>
        </a:lnSpc>
        <a:spcBef>
          <a:spcPct val="0"/>
        </a:spcBef>
        <a:buNone/>
        <a:defRPr sz="2250" b="1" kern="1200">
          <a:solidFill>
            <a:schemeClr val="tx1"/>
          </a:solidFill>
          <a:latin typeface="+mj-lt"/>
          <a:ea typeface="+mj-ea"/>
          <a:cs typeface="+mj-cs"/>
        </a:defRPr>
      </a:lvl1pPr>
    </p:titleStyle>
    <p:bodyStyle>
      <a:lvl1pPr marL="94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1pPr>
      <a:lvl2pPr marL="189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2pPr>
      <a:lvl3pPr marL="283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3pPr>
      <a:lvl4pPr marL="378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4pPr>
      <a:lvl5pPr marL="472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766" rtl="0" eaLnBrk="1" latinLnBrk="0" hangingPunct="1">
        <a:defRPr sz="1350" kern="1200">
          <a:solidFill>
            <a:schemeClr val="tx1"/>
          </a:solidFill>
          <a:latin typeface="+mn-lt"/>
          <a:ea typeface="+mn-ea"/>
          <a:cs typeface="+mn-cs"/>
        </a:defRPr>
      </a:lvl1pPr>
      <a:lvl2pPr marL="342883"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3"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3">
            <a:extLst>
              <a:ext uri="{FF2B5EF4-FFF2-40B4-BE49-F238E27FC236}">
                <a16:creationId xmlns:a16="http://schemas.microsoft.com/office/drawing/2014/main" id="{239B01C9-8F74-4C09-B23B-E8BD59350EFD}"/>
              </a:ext>
            </a:extLst>
          </p:cNvPr>
          <p:cNvPicPr>
            <a:picLocks noGrp="1" noChangeAspect="1"/>
          </p:cNvPicPr>
          <p:nvPr>
            <p:ph type="pic" sz="quarter" idx="15"/>
          </p:nvPr>
        </p:nvPicPr>
        <p:blipFill rotWithShape="1">
          <a:blip r:embed="rId2"/>
          <a:srcRect t="23528" b="23528"/>
          <a:stretch/>
        </p:blipFill>
        <p:spPr>
          <a:xfrm>
            <a:off x="5976531" y="1135856"/>
            <a:ext cx="2871505" cy="1571625"/>
          </a:xfrm>
        </p:spPr>
      </p:pic>
      <p:sp>
        <p:nvSpPr>
          <p:cNvPr id="2" name="Tittel 1">
            <a:extLst>
              <a:ext uri="{FF2B5EF4-FFF2-40B4-BE49-F238E27FC236}">
                <a16:creationId xmlns:a16="http://schemas.microsoft.com/office/drawing/2014/main" id="{093B2461-9510-46B3-8D5C-42F0E31EF96B}"/>
              </a:ext>
            </a:extLst>
          </p:cNvPr>
          <p:cNvSpPr>
            <a:spLocks noGrp="1"/>
          </p:cNvSpPr>
          <p:nvPr>
            <p:ph type="title"/>
          </p:nvPr>
        </p:nvSpPr>
        <p:spPr>
          <a:xfrm>
            <a:off x="472591" y="405051"/>
            <a:ext cx="5711586" cy="459343"/>
          </a:xfrm>
        </p:spPr>
        <p:txBody>
          <a:bodyPr/>
          <a:lstStyle/>
          <a:p>
            <a:r>
              <a:rPr lang="nb-NO"/>
              <a:t>Læringsark</a:t>
            </a:r>
          </a:p>
        </p:txBody>
      </p:sp>
      <p:graphicFrame>
        <p:nvGraphicFramePr>
          <p:cNvPr id="6" name="Plassholder for innhold 10">
            <a:extLst>
              <a:ext uri="{FF2B5EF4-FFF2-40B4-BE49-F238E27FC236}">
                <a16:creationId xmlns:a16="http://schemas.microsoft.com/office/drawing/2014/main" id="{7C9E829E-CD53-9147-A035-47F021DC1DF2}"/>
              </a:ext>
            </a:extLst>
          </p:cNvPr>
          <p:cNvGraphicFramePr>
            <a:graphicFrameLocks/>
          </p:cNvGraphicFramePr>
          <p:nvPr>
            <p:extLst>
              <p:ext uri="{D42A27DB-BD31-4B8C-83A1-F6EECF244321}">
                <p14:modId xmlns:p14="http://schemas.microsoft.com/office/powerpoint/2010/main" val="2566915466"/>
              </p:ext>
            </p:extLst>
          </p:nvPr>
        </p:nvGraphicFramePr>
        <p:xfrm>
          <a:off x="477366" y="1085850"/>
          <a:ext cx="5201914" cy="3543301"/>
        </p:xfrm>
        <a:graphic>
          <a:graphicData uri="http://schemas.openxmlformats.org/drawingml/2006/table">
            <a:tbl>
              <a:tblPr firstRow="1" bandRow="1">
                <a:tableStyleId>{073A0DAA-6AF3-43AB-8588-CEC1D06C72B9}</a:tableStyleId>
              </a:tblPr>
              <a:tblGrid>
                <a:gridCol w="1164702">
                  <a:extLst>
                    <a:ext uri="{9D8B030D-6E8A-4147-A177-3AD203B41FA5}">
                      <a16:colId xmlns:a16="http://schemas.microsoft.com/office/drawing/2014/main" val="164756930"/>
                    </a:ext>
                  </a:extLst>
                </a:gridCol>
                <a:gridCol w="4037212">
                  <a:extLst>
                    <a:ext uri="{9D8B030D-6E8A-4147-A177-3AD203B41FA5}">
                      <a16:colId xmlns:a16="http://schemas.microsoft.com/office/drawing/2014/main" val="1318607463"/>
                    </a:ext>
                  </a:extLst>
                </a:gridCol>
              </a:tblGrid>
              <a:tr h="493257">
                <a:tc gridSpan="2">
                  <a:txBody>
                    <a:bodyPr/>
                    <a:lstStyle/>
                    <a:p>
                      <a:r>
                        <a:rPr lang="nb-NO" sz="1000" b="1" kern="1200">
                          <a:solidFill>
                            <a:schemeClr val="lt1"/>
                          </a:solidFill>
                          <a:latin typeface="+mn-lt"/>
                          <a:ea typeface="+mn-ea"/>
                          <a:cs typeface="+mn-cs"/>
                        </a:rPr>
                        <a:t>02.12.2020 – Hogst – rydding av små trær før hogst</a:t>
                      </a:r>
                    </a:p>
                  </a:txBody>
                  <a:tcPr marL="68580" marR="68580" marT="34290" marB="34290" anchor="ctr"/>
                </a:tc>
                <a:tc hMerge="1">
                  <a:txBody>
                    <a:bodyPr/>
                    <a:lstStyle/>
                    <a:p>
                      <a:endParaRPr lang="nb-NO"/>
                    </a:p>
                  </a:txBody>
                  <a:tcPr/>
                </a:tc>
                <a:extLst>
                  <a:ext uri="{0D108BD9-81ED-4DB2-BD59-A6C34878D82A}">
                    <a16:rowId xmlns:a16="http://schemas.microsoft.com/office/drawing/2014/main" val="4084160748"/>
                  </a:ext>
                </a:extLst>
              </a:tr>
              <a:tr h="999775">
                <a:tc>
                  <a:txBody>
                    <a:bodyPr/>
                    <a:lstStyle/>
                    <a:p>
                      <a:r>
                        <a:rPr lang="nb-NO" sz="1200"/>
                        <a:t>Hva</a:t>
                      </a:r>
                    </a:p>
                  </a:txBody>
                  <a:tcPr marL="68580" marR="68580" marT="34290" marB="34290"/>
                </a:tc>
                <a:tc>
                  <a:txBody>
                    <a:bodyPr/>
                    <a:lstStyle/>
                    <a:p>
                      <a:r>
                        <a:rPr lang="nb-NO" sz="1000" b="0" i="0">
                          <a:latin typeface="Red Hat Text"/>
                        </a:rPr>
                        <a:t>I forbindelse med forberedelse til felling av store trær, måtte det felles en del små trær/rajer for å sikre god retrett vei. Småtrærne skråkappes på ca. 1,5 for felling, for så å deles opp i mindre lengder.</a:t>
                      </a:r>
                    </a:p>
                  </a:txBody>
                  <a:tcPr marL="68580" marR="68580" marT="34290" marB="34290"/>
                </a:tc>
                <a:extLst>
                  <a:ext uri="{0D108BD9-81ED-4DB2-BD59-A6C34878D82A}">
                    <a16:rowId xmlns:a16="http://schemas.microsoft.com/office/drawing/2014/main" val="641974045"/>
                  </a:ext>
                </a:extLst>
              </a:tr>
              <a:tr h="683423">
                <a:tc>
                  <a:txBody>
                    <a:bodyPr/>
                    <a:lstStyle/>
                    <a:p>
                      <a:r>
                        <a:rPr lang="nb-NO" sz="1200"/>
                        <a:t>Årsak(er)</a:t>
                      </a:r>
                    </a:p>
                  </a:txBody>
                  <a:tcPr marL="68580" marR="68580" marT="34290" marB="34290"/>
                </a:tc>
                <a:tc>
                  <a:txBody>
                    <a:bodyPr/>
                    <a:lstStyle/>
                    <a:p>
                      <a:r>
                        <a:rPr lang="nb-NO" sz="1000" b="0" i="0" noProof="0">
                          <a:latin typeface="Red Hat Text"/>
                        </a:rPr>
                        <a:t>En del snø i trærne førte til at et av småtrærne ved felling, rulett/skled og fikk en annen fallretning en forventet, dette i tillegg til uheldig/feil plassering førte til at rot-enden av stammen traff hugger i låret.</a:t>
                      </a:r>
                      <a:endParaRPr lang="nb-NO" sz="1000" b="0" i="0">
                        <a:latin typeface="Red Hat Text"/>
                      </a:endParaRPr>
                    </a:p>
                  </a:txBody>
                  <a:tcPr marL="68580" marR="68580" marT="34290" marB="34290"/>
                </a:tc>
                <a:extLst>
                  <a:ext uri="{0D108BD9-81ED-4DB2-BD59-A6C34878D82A}">
                    <a16:rowId xmlns:a16="http://schemas.microsoft.com/office/drawing/2014/main" val="350104361"/>
                  </a:ext>
                </a:extLst>
              </a:tr>
              <a:tr h="683423">
                <a:tc>
                  <a:txBody>
                    <a:bodyPr/>
                    <a:lstStyle/>
                    <a:p>
                      <a:r>
                        <a:rPr lang="nb-NO" sz="1200"/>
                        <a:t>Konsekvens</a:t>
                      </a:r>
                    </a:p>
                  </a:txBody>
                  <a:tcPr marL="68580" marR="68580" marT="34290" marB="34290"/>
                </a:tc>
                <a:tc>
                  <a:txBody>
                    <a:bodyPr/>
                    <a:lstStyle/>
                    <a:p>
                      <a:pPr marL="0" marR="0" lvl="0" indent="0" algn="l" rtl="0" eaLnBrk="1" fontAlgn="auto" latinLnBrk="0" hangingPunct="1">
                        <a:lnSpc>
                          <a:spcPct val="100000"/>
                        </a:lnSpc>
                        <a:spcBef>
                          <a:spcPts val="0"/>
                        </a:spcBef>
                        <a:spcAft>
                          <a:spcPts val="0"/>
                        </a:spcAft>
                        <a:buClrTx/>
                        <a:buSzTx/>
                        <a:buFontTx/>
                        <a:buNone/>
                      </a:pPr>
                      <a:r>
                        <a:rPr lang="nb-NO" sz="1000" b="0" i="0" noProof="0">
                          <a:latin typeface="Red Hat Text"/>
                        </a:rPr>
                        <a:t>Kraftig lårhøne som senere utviklet seg til enn kraftig bloduttredelse. Egenmeldt fravær på to dager. </a:t>
                      </a:r>
                      <a:endParaRPr lang="nb-NO" sz="1000" b="0" i="0" noProof="0">
                        <a:latin typeface="Red Hat Text" panose="02010503040201060303" pitchFamily="2" charset="77"/>
                      </a:endParaRPr>
                    </a:p>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noProof="0">
                          <a:latin typeface="Red Hat Text"/>
                        </a:rPr>
                        <a:t>På grunn av bloduttredelsens omfang og derav fare for blodpropp ble lege kontaktet for konsultasjon og oppfølging.</a:t>
                      </a:r>
                      <a:endParaRPr lang="nb-NO" sz="1000" b="0" i="0">
                        <a:latin typeface="Red Hat Text"/>
                      </a:endParaRPr>
                    </a:p>
                  </a:txBody>
                  <a:tcPr marL="68580" marR="68580" marT="34290" marB="34290"/>
                </a:tc>
                <a:extLst>
                  <a:ext uri="{0D108BD9-81ED-4DB2-BD59-A6C34878D82A}">
                    <a16:rowId xmlns:a16="http://schemas.microsoft.com/office/drawing/2014/main" val="4066210839"/>
                  </a:ext>
                </a:extLst>
              </a:tr>
              <a:tr h="683423">
                <a:tc>
                  <a:txBody>
                    <a:bodyPr/>
                    <a:lstStyle/>
                    <a:p>
                      <a:r>
                        <a:rPr lang="nb-NO" sz="1200"/>
                        <a:t>Potensiale</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u="none" strike="noStrike" noProof="0">
                          <a:latin typeface="Red Hat Text" panose="02010503040201060303" pitchFamily="2" charset="77"/>
                        </a:rPr>
                        <a:t>I forhold til størrelsen på aktuelle trær og stedlige forhold anses potensiale som middels, liten mulighet for alvorligere konsekvens.</a:t>
                      </a:r>
                      <a:endParaRPr lang="nb-NO" sz="1000" b="0" i="0" noProof="0">
                        <a:latin typeface="Red Hat Text" panose="02010503040201060303" pitchFamily="2" charset="77"/>
                        <a:cs typeface="Arial" panose="020B0604020202020204" pitchFamily="34" charset="0"/>
                      </a:endParaRPr>
                    </a:p>
                    <a:p>
                      <a:endParaRPr lang="nb-NO" sz="1000" b="0" i="0">
                        <a:latin typeface="Red Hat Text" panose="02010503040201060303" pitchFamily="2" charset="77"/>
                      </a:endParaRPr>
                    </a:p>
                  </a:txBody>
                  <a:tcPr marL="68580" marR="68580" marT="34290" marB="34290"/>
                </a:tc>
                <a:extLst>
                  <a:ext uri="{0D108BD9-81ED-4DB2-BD59-A6C34878D82A}">
                    <a16:rowId xmlns:a16="http://schemas.microsoft.com/office/drawing/2014/main" val="2818178215"/>
                  </a:ext>
                </a:extLst>
              </a:tr>
            </a:tbl>
          </a:graphicData>
        </a:graphic>
      </p:graphicFrame>
      <p:sp>
        <p:nvSpPr>
          <p:cNvPr id="7" name="Plassholder for bunntekst 6">
            <a:extLst>
              <a:ext uri="{FF2B5EF4-FFF2-40B4-BE49-F238E27FC236}">
                <a16:creationId xmlns:a16="http://schemas.microsoft.com/office/drawing/2014/main" id="{390954B9-808C-1649-AA9B-AD05571CDE77}"/>
              </a:ext>
            </a:extLst>
          </p:cNvPr>
          <p:cNvSpPr>
            <a:spLocks noGrp="1"/>
          </p:cNvSpPr>
          <p:nvPr>
            <p:ph type="ftr" sz="quarter" idx="11"/>
          </p:nvPr>
        </p:nvSpPr>
        <p:spPr>
          <a:xfrm>
            <a:off x="472591" y="187507"/>
            <a:ext cx="4731470" cy="138500"/>
          </a:xfrm>
        </p:spPr>
        <p:txBody>
          <a:bodyPr>
            <a:normAutofit/>
          </a:bodyPr>
          <a:lstStyle/>
          <a:p>
            <a:r>
              <a:rPr lang="nb-NO" sz="800">
                <a:latin typeface="Red Hat Text"/>
              </a:rPr>
              <a:t>RUH ID: 21690</a:t>
            </a:r>
            <a:endParaRPr lang="nb-NO" sz="825">
              <a:solidFill>
                <a:prstClr val="white">
                  <a:lumMod val="50000"/>
                </a:prstClr>
              </a:solidFill>
              <a:latin typeface="Red Hat Text" panose="02010503040201060303" pitchFamily="2" charset="77"/>
            </a:endParaRPr>
          </a:p>
        </p:txBody>
      </p:sp>
      <p:graphicFrame>
        <p:nvGraphicFramePr>
          <p:cNvPr id="8" name="Tabell 7">
            <a:extLst>
              <a:ext uri="{FF2B5EF4-FFF2-40B4-BE49-F238E27FC236}">
                <a16:creationId xmlns:a16="http://schemas.microsoft.com/office/drawing/2014/main" id="{9A7836F5-DA16-D742-81B8-273E5FA233B4}"/>
              </a:ext>
            </a:extLst>
          </p:cNvPr>
          <p:cNvGraphicFramePr>
            <a:graphicFrameLocks noGrp="1"/>
          </p:cNvGraphicFramePr>
          <p:nvPr>
            <p:extLst>
              <p:ext uri="{D42A27DB-BD31-4B8C-83A1-F6EECF244321}">
                <p14:modId xmlns:p14="http://schemas.microsoft.com/office/powerpoint/2010/main" val="1100356309"/>
              </p:ext>
            </p:extLst>
          </p:nvPr>
        </p:nvGraphicFramePr>
        <p:xfrm>
          <a:off x="5986461" y="2828925"/>
          <a:ext cx="2851643" cy="1800226"/>
        </p:xfrm>
        <a:graphic>
          <a:graphicData uri="http://schemas.openxmlformats.org/drawingml/2006/table">
            <a:tbl>
              <a:tblPr firstRow="1" bandRow="1">
                <a:tableStyleId>{5C22544A-7EE6-4342-B048-85BDC9FD1C3A}</a:tableStyleId>
              </a:tblPr>
              <a:tblGrid>
                <a:gridCol w="2851643">
                  <a:extLst>
                    <a:ext uri="{9D8B030D-6E8A-4147-A177-3AD203B41FA5}">
                      <a16:colId xmlns:a16="http://schemas.microsoft.com/office/drawing/2014/main" val="2764255887"/>
                    </a:ext>
                  </a:extLst>
                </a:gridCol>
              </a:tblGrid>
              <a:tr h="336196">
                <a:tc>
                  <a:txBody>
                    <a:bodyPr/>
                    <a:lstStyle/>
                    <a:p>
                      <a:r>
                        <a:rPr lang="nb-NO" sz="1200"/>
                        <a:t>Læringspunkter</a:t>
                      </a:r>
                    </a:p>
                  </a:txBody>
                  <a:tcPr marL="68580" marR="68580" marT="34290" marB="34290" anchor="ctr"/>
                </a:tc>
                <a:extLst>
                  <a:ext uri="{0D108BD9-81ED-4DB2-BD59-A6C34878D82A}">
                    <a16:rowId xmlns:a16="http://schemas.microsoft.com/office/drawing/2014/main" val="1233428950"/>
                  </a:ext>
                </a:extLst>
              </a:tr>
              <a:tr h="1464030">
                <a:tc>
                  <a:txBody>
                    <a:bodyPr/>
                    <a:lstStyle/>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nb-NO" sz="1000" b="0" i="0" kern="1200">
                        <a:solidFill>
                          <a:schemeClr val="dk1"/>
                        </a:solidFill>
                        <a:latin typeface="Red Hat Text" panose="02010503040201060303" pitchFamily="2" charset="77"/>
                        <a:ea typeface="+mn-ea"/>
                        <a:cs typeface="Arial"/>
                      </a:endParaRP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b="0" i="0" kern="1200">
                          <a:solidFill>
                            <a:schemeClr val="dk1"/>
                          </a:solidFill>
                          <a:latin typeface="Red Hat Text" panose="02010503040201060303" pitchFamily="2" charset="77"/>
                          <a:ea typeface="+mn-ea"/>
                          <a:cs typeface="Arial"/>
                        </a:rPr>
                        <a:t>Sørge for jevnlig innputt angående sikringsvalg for felling av mindre trær. Disse ansees oftest som enklere oppdrag, men her må også risikovurdering prioriteres da farer ved disse oppdrag lett kan undervurderes.  </a:t>
                      </a:r>
                    </a:p>
                    <a:p>
                      <a:pPr marL="0" marR="0" lvl="0" indent="0" algn="l" defTabSz="914355" rtl="0" eaLnBrk="1" fontAlgn="auto" latinLnBrk="0" hangingPunct="1">
                        <a:lnSpc>
                          <a:spcPct val="100000"/>
                        </a:lnSpc>
                        <a:spcBef>
                          <a:spcPts val="0"/>
                        </a:spcBef>
                        <a:spcAft>
                          <a:spcPts val="0"/>
                        </a:spcAft>
                        <a:buClrTx/>
                        <a:buSzTx/>
                        <a:buFont typeface="Arial" panose="020B0604020202020204" pitchFamily="34" charset="0"/>
                        <a:buNone/>
                        <a:tabLst/>
                        <a:defRPr/>
                      </a:pPr>
                      <a:r>
                        <a:rPr lang="nb-NO" sz="1000" b="0" i="0" kern="1200">
                          <a:solidFill>
                            <a:schemeClr val="dk1"/>
                          </a:solidFill>
                          <a:latin typeface="Red Hat Text" panose="02010503040201060303" pitchFamily="2" charset="77"/>
                          <a:ea typeface="+mn-ea"/>
                          <a:cs typeface="Arial"/>
                        </a:rPr>
                        <a:t> </a:t>
                      </a:r>
                    </a:p>
                    <a:p>
                      <a:pPr marL="0" marR="0" lvl="0" indent="0" algn="l" defTabSz="914355" rtl="0" eaLnBrk="1" fontAlgn="auto" latinLnBrk="0" hangingPunct="1">
                        <a:lnSpc>
                          <a:spcPct val="100000"/>
                        </a:lnSpc>
                        <a:spcBef>
                          <a:spcPts val="0"/>
                        </a:spcBef>
                        <a:spcAft>
                          <a:spcPts val="0"/>
                        </a:spcAft>
                        <a:buClrTx/>
                        <a:buSzTx/>
                        <a:buFont typeface="Arial" panose="020B0604020202020204" pitchFamily="34" charset="0"/>
                        <a:buNone/>
                        <a:tabLst/>
                        <a:defRPr/>
                      </a:pPr>
                      <a:r>
                        <a:rPr lang="nb-NO" sz="1000" b="0" i="0" kern="1200">
                          <a:solidFill>
                            <a:schemeClr val="dk1"/>
                          </a:solidFill>
                          <a:latin typeface="Red Hat Text" panose="02010503040201060303" pitchFamily="2" charset="77"/>
                          <a:ea typeface="+mn-ea"/>
                          <a:cs typeface="Arial"/>
                        </a:rPr>
                        <a:t> </a:t>
                      </a:r>
                    </a:p>
                    <a:p>
                      <a:endParaRPr lang="nb-NO" sz="1000"/>
                    </a:p>
                  </a:txBody>
                  <a:tcPr marL="68580" marR="68580" marT="34290" marB="34290"/>
                </a:tc>
                <a:extLst>
                  <a:ext uri="{0D108BD9-81ED-4DB2-BD59-A6C34878D82A}">
                    <a16:rowId xmlns:a16="http://schemas.microsoft.com/office/drawing/2014/main" val="1636191610"/>
                  </a:ext>
                </a:extLst>
              </a:tr>
            </a:tbl>
          </a:graphicData>
        </a:graphic>
      </p:graphicFrame>
    </p:spTree>
    <p:extLst>
      <p:ext uri="{BB962C8B-B14F-4D97-AF65-F5344CB8AC3E}">
        <p14:creationId xmlns:p14="http://schemas.microsoft.com/office/powerpoint/2010/main" val="3191417455"/>
      </p:ext>
    </p:extLst>
  </p:cSld>
  <p:clrMapOvr>
    <a:masterClrMapping/>
  </p:clrMapOvr>
</p:sld>
</file>

<file path=ppt/theme/theme1.xml><?xml version="1.0" encoding="utf-8"?>
<a:theme xmlns:a="http://schemas.openxmlformats.org/drawingml/2006/main" name="1_Office-tema">
  <a:themeElements>
    <a:clrScheme name="Elvia">
      <a:dk1>
        <a:sysClr val="windowText" lastClr="000000"/>
      </a:dk1>
      <a:lt1>
        <a:sysClr val="window" lastClr="FFFFFF"/>
      </a:lt1>
      <a:dk2>
        <a:srgbClr val="262626"/>
      </a:dk2>
      <a:lt2>
        <a:srgbClr val="F7F7F7"/>
      </a:lt2>
      <a:accent1>
        <a:srgbClr val="22D238"/>
      </a:accent1>
      <a:accent2>
        <a:srgbClr val="262626"/>
      </a:accent2>
      <a:accent3>
        <a:srgbClr val="000000"/>
      </a:accent3>
      <a:accent4>
        <a:srgbClr val="FF0B00"/>
      </a:accent4>
      <a:accent5>
        <a:srgbClr val="FFA027"/>
      </a:accent5>
      <a:accent6>
        <a:srgbClr val="FFFD43"/>
      </a:accent6>
      <a:hlink>
        <a:srgbClr val="0563C1"/>
      </a:hlink>
      <a:folHlink>
        <a:srgbClr val="954F72"/>
      </a:folHlink>
    </a:clrScheme>
    <a:fontScheme name="Elvia">
      <a:majorFont>
        <a:latin typeface="Red Hat Display"/>
        <a:ea typeface=""/>
        <a:cs typeface=""/>
      </a:majorFont>
      <a:minorFont>
        <a:latin typeface="Red Hat Text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 Læringsark ID XXxxX - Beskrivende tittel" id="{A3A25D29-D5BD-8B4E-AF12-CCEB410666F7}" vid="{DCB55B3E-F4F1-654D-A2BA-B99843E6D9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Opprinnelse xmlns="6d4a5315-78c6-4c96-bb32-0e29fe55ad16">Elvia</Opprinnelse>
    <Godkjenner xmlns="6d4a5315-78c6-4c96-bb32-0e29fe55ad16">
      <UserInfo>
        <DisplayName>Kjetil Utrimark</DisplayName>
        <AccountId>79</AccountId>
        <AccountType/>
      </UserInfo>
    </Godkjenner>
    <dsrStatus xmlns="6d4a5315-78c6-4c96-bb32-0e29fe55ad16" xsi:nil="true"/>
    <Kopierestil xmlns="b4509093-701c-4f4a-83cb-59d1966a0a3b" xsi:nil="true"/>
    <Dokumenteier xmlns="6d4a5315-78c6-4c96-bb32-0e29fe55ad16">
      <UserInfo>
        <DisplayName>Kjetil Utrimark</DisplayName>
        <AccountId>79</AccountId>
        <AccountType/>
      </UserInfo>
    </Dokumenteier>
    <Dokumenttype xmlns="6d4a5315-78c6-4c96-bb32-0e29fe55ad16">Læringsark</Dokumenttype>
    <dsrLink xmlns="6d4a5315-78c6-4c96-bb32-0e29fe55ad16">
      <Url xsi:nil="true"/>
      <Description xsi:nil="true"/>
    </dsrLink>
    <Ekstern xmlns="6d4a5315-78c6-4c96-bb32-0e29fe55ad16">true</Ekstern>
    <SharedWithUsers xmlns="6d4a5315-78c6-4c96-bb32-0e29fe55ad16">
      <UserInfo>
        <DisplayName/>
        <AccountId xsi:nil="true"/>
        <AccountType/>
      </UserInfo>
    </SharedWithUsers>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18598A3251CCCA4FB1C14CFD55A1C41E" ma:contentTypeVersion="17" ma:contentTypeDescription="Opprett et nytt dokument." ma:contentTypeScope="" ma:versionID="f1c7fe89ca4c89940bce13394197de28">
  <xsd:schema xmlns:xsd="http://www.w3.org/2001/XMLSchema" xmlns:xs="http://www.w3.org/2001/XMLSchema" xmlns:p="http://schemas.microsoft.com/office/2006/metadata/properties" xmlns:ns2="6d4a5315-78c6-4c96-bb32-0e29fe55ad16" xmlns:ns3="b4509093-701c-4f4a-83cb-59d1966a0a3b" targetNamespace="http://schemas.microsoft.com/office/2006/metadata/properties" ma:root="true" ma:fieldsID="076193ae53fdd140c9626d4511f38c0c" ns2:_="" ns3:_="">
    <xsd:import namespace="6d4a5315-78c6-4c96-bb32-0e29fe55ad16"/>
    <xsd:import namespace="b4509093-701c-4f4a-83cb-59d1966a0a3b"/>
    <xsd:element name="properties">
      <xsd:complexType>
        <xsd:sequence>
          <xsd:element name="documentManagement">
            <xsd:complexType>
              <xsd:all>
                <xsd:element ref="ns2:Dokumenteier"/>
                <xsd:element ref="ns2:Dokumenttype"/>
                <xsd:element ref="ns2:Ekstern" minOccurs="0"/>
                <xsd:element ref="ns2:Godkjenner"/>
                <xsd:element ref="ns2:Opprinnelse" minOccurs="0"/>
                <xsd:element ref="ns3:MediaServiceMetadata" minOccurs="0"/>
                <xsd:element ref="ns3:MediaServiceFastMetadata" minOccurs="0"/>
                <xsd:element ref="ns2:SharedWithUsers" minOccurs="0"/>
                <xsd:element ref="ns2:SharedWithDetails" minOccurs="0"/>
                <xsd:element ref="ns3:Kopierestil" minOccurs="0"/>
                <xsd:element ref="ns2:dsrLink" minOccurs="0"/>
                <xsd:element ref="ns2:dsr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4a5315-78c6-4c96-bb32-0e29fe55ad16" elementFormDefault="qualified">
    <xsd:import namespace="http://schemas.microsoft.com/office/2006/documentManagement/types"/>
    <xsd:import namespace="http://schemas.microsoft.com/office/infopath/2007/PartnerControls"/>
    <xsd:element name="Dokumenteier" ma:index="8" ma:displayName="Dokumenteier" ma:list="UserInfo" ma:SharePointGroup="0" ma:internalName="Dokumentei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Dokumenttype" ma:index="9" ma:displayName="Dokumenttype" ma:default="Arbeidsbeskrivelse" ma:format="Dropdown" ma:internalName="Dokumenttype" ma:readOnly="false">
      <xsd:simpleType>
        <xsd:restriction base="dms:Choice">
          <xsd:enumeration value="Arbeidsbeskrivelse"/>
          <xsd:enumeration value="Krav"/>
          <xsd:enumeration value="Mal/Skjema"/>
          <xsd:enumeration value="Vedlegg"/>
          <xsd:enumeration value="Systemdokumentasjon"/>
          <xsd:enumeration value="Læringsark"/>
        </xsd:restriction>
      </xsd:simpleType>
    </xsd:element>
    <xsd:element name="Ekstern" ma:index="10" nillable="true" ma:displayName="Ekstern" ma:default="0" ma:internalName="Ekstern" ma:readOnly="false">
      <xsd:simpleType>
        <xsd:restriction base="dms:Boolean"/>
      </xsd:simpleType>
    </xsd:element>
    <xsd:element name="Godkjenner" ma:index="11" ma:displayName="Godkjenner" ma:list="UserInfo" ma:SharePointGroup="0" ma:internalName="Godkjen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Opprinnelse" ma:index="12" nillable="true" ma:displayName="Opprinnelse" ma:default="Elvia" ma:description="Angi hvor dokumentet kommer fra" ma:format="Dropdown" ma:internalName="Opprinnelse">
      <xsd:simpleType>
        <xsd:restriction base="dms:Choice">
          <xsd:enumeration value="Ex Eidsiva Nett"/>
          <xsd:enumeration value="Ex Hafslund Nett"/>
          <xsd:enumeration value="Elvia"/>
        </xsd:restriction>
      </xsd:simpleType>
    </xsd:element>
    <xsd:element name="SharedWithUsers" ma:index="1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ingsdetaljer" ma:internalName="SharedWithDetails" ma:readOnly="true">
      <xsd:simpleType>
        <xsd:restriction base="dms:Note">
          <xsd:maxLength value="255"/>
        </xsd:restriction>
      </xsd:simpleType>
    </xsd:element>
    <xsd:element name="dsrLink" ma:index="18" nillable="true" ma:displayName="Readin Link" ma:internalName="dsrLink">
      <xsd:complexType>
        <xsd:complexContent>
          <xsd:extension base="dms:URL">
            <xsd:sequence>
              <xsd:element name="Url" type="dms:ValidUrl" minOccurs="0" nillable="true"/>
              <xsd:element name="Description" type="xsd:string" nillable="true"/>
            </xsd:sequence>
          </xsd:extension>
        </xsd:complexContent>
      </xsd:complexType>
    </xsd:element>
    <xsd:element name="dsrStatus" ma:index="19" nillable="true" ma:displayName="Readin Status" ma:internalName="dsrStatus">
      <xsd:simpleType>
        <xsd:restriction base="dms:Choice">
          <xsd:enumeration value="New"/>
          <xsd:enumeration value="Draft"/>
          <xsd:enumeration value="Published"/>
          <xsd:enumeration value="Withdrawn"/>
          <xsd:enumeration value="Converting"/>
          <xsd:enumeration value="Error"/>
          <xsd:enumeration value="Removed"/>
        </xsd:restriction>
      </xsd:simpleType>
    </xsd:element>
  </xsd:schema>
  <xsd:schema xmlns:xsd="http://www.w3.org/2001/XMLSchema" xmlns:xs="http://www.w3.org/2001/XMLSchema" xmlns:dms="http://schemas.microsoft.com/office/2006/documentManagement/types" xmlns:pc="http://schemas.microsoft.com/office/infopath/2007/PartnerControls" targetNamespace="b4509093-701c-4f4a-83cb-59d1966a0a3b"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Kopierestil" ma:index="17" nillable="true" ma:displayName="Kopieres til" ma:description="Dokumentet må også oppdateres i andre systemer. Master ligger i Eureka" ma:format="Dropdown" ma:internalName="Kopierestil">
      <xsd:complexType>
        <xsd:complexContent>
          <xsd:extension base="dms:MultiChoice">
            <xsd:sequence>
              <xsd:element name="Value" maxOccurs="unbounded" minOccurs="0" nillable="true">
                <xsd:simpleType>
                  <xsd:restriction base="dms:Choice">
                    <xsd:enumeration value="IFS"/>
                    <xsd:enumeration value="NetBas"/>
                    <xsd:enumeration value="Annet system"/>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B5B1BAC-5AF3-426D-AD74-361DCA4992AF}">
  <ds:schemaRefs>
    <ds:schemaRef ds:uri="e8598eb4-f446-434c-99bf-a348101edcb5"/>
    <ds:schemaRef ds:uri="ea6f10b6-14be-47ab-b4bf-39a1fafd218b"/>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65DBAC4B-CF1C-4BF7-9764-A619B8CBB2CF}"/>
</file>

<file path=customXml/itemProps3.xml><?xml version="1.0" encoding="utf-8"?>
<ds:datastoreItem xmlns:ds="http://schemas.openxmlformats.org/officeDocument/2006/customXml" ds:itemID="{6DA69340-209E-4691-8F98-78E2166253A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Presentasjonsmal Eidsiva Energi AS</Template>
  <Application>Microsoft Office PowerPoint</Application>
  <PresentationFormat>On-screen Show (16:9)</PresentationFormat>
  <Slides>1</Slides>
  <Notes>0</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1_Office-tema</vt:lpstr>
      <vt:lpstr>Læringsark</vt:lpstr>
    </vt:vector>
  </TitlesOfParts>
  <Company>Eidsiva Energi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Sikkerhetsopplæring av ledere i Eidsiva</dc:title>
  <dc:creator>Nilsen, Knut Henrik</dc:creator>
  <dc:description>template by addpoint.no</dc:description>
  <cp:revision>5</cp:revision>
  <dcterms:created xsi:type="dcterms:W3CDTF">2017-08-30T13:22:09Z</dcterms:created>
  <dcterms:modified xsi:type="dcterms:W3CDTF">2021-01-13T12:38:58Z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by addpoint.no</vt:lpwstr>
  </property>
  <property fmtid="{D5CDD505-2E9C-101B-9397-08002B2CF9AE}" pid="3" name="ContentTypeId">
    <vt:lpwstr>0x01010018598A3251CCCA4FB1C14CFD55A1C41E</vt:lpwstr>
  </property>
  <property fmtid="{D5CDD505-2E9C-101B-9397-08002B2CF9AE}" pid="4" name="Order">
    <vt:r8>9500</vt:r8>
  </property>
  <property fmtid="{D5CDD505-2E9C-101B-9397-08002B2CF9AE}" pid="5" name="xd_Signature">
    <vt:bool>false</vt:bool>
  </property>
  <property fmtid="{D5CDD505-2E9C-101B-9397-08002B2CF9AE}" pid="6" name="xd_ProgID">
    <vt:lpwstr/>
  </property>
  <property fmtid="{D5CDD505-2E9C-101B-9397-08002B2CF9AE}" pid="7" name="_ExtendedDescription">
    <vt:lpwstr/>
  </property>
  <property fmtid="{D5CDD505-2E9C-101B-9397-08002B2CF9AE}" pid="8" name="TriggerFlowInfo">
    <vt:lpwstr/>
  </property>
  <property fmtid="{D5CDD505-2E9C-101B-9397-08002B2CF9AE}" pid="9" name="MigrationWizId">
    <vt:lpwstr>23511031-247b-4514-9e6f-daffe6de220e</vt:lpwstr>
  </property>
  <property fmtid="{D5CDD505-2E9C-101B-9397-08002B2CF9AE}" pid="10" name="_SourceUrl">
    <vt:lpwstr/>
  </property>
  <property fmtid="{D5CDD505-2E9C-101B-9397-08002B2CF9AE}" pid="11" name="_SharedFileIndex">
    <vt:lpwstr/>
  </property>
  <property fmtid="{D5CDD505-2E9C-101B-9397-08002B2CF9AE}" pid="12" name="ComplianceAssetId">
    <vt:lpwstr/>
  </property>
  <property fmtid="{D5CDD505-2E9C-101B-9397-08002B2CF9AE}" pid="13" name="TemplateUrl">
    <vt:lpwstr/>
  </property>
</Properties>
</file>