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0" d="100"/>
          <a:sy n="180" d="100"/>
        </p:scale>
        <p:origin x="180" y="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8BDD9B1C-88F4-4D2F-9F7B-4E2FF9004216}"/>
    <pc:docChg chg="custSel modSld">
      <pc:chgData name="Jan Steinar Kveno" userId="1eb52f07-71e5-4d14-92c8-33481ad15a69" providerId="ADAL" clId="{8BDD9B1C-88F4-4D2F-9F7B-4E2FF9004216}" dt="2022-04-05T07:14:57.992" v="12" actId="21"/>
      <pc:docMkLst>
        <pc:docMk/>
      </pc:docMkLst>
      <pc:sldChg chg="delSp modSp mod">
        <pc:chgData name="Jan Steinar Kveno" userId="1eb52f07-71e5-4d14-92c8-33481ad15a69" providerId="ADAL" clId="{8BDD9B1C-88F4-4D2F-9F7B-4E2FF9004216}" dt="2022-04-05T07:14:57.992" v="12" actId="21"/>
        <pc:sldMkLst>
          <pc:docMk/>
          <pc:sldMk cId="3191417455" sldId="264"/>
        </pc:sldMkLst>
        <pc:spChg chg="del">
          <ac:chgData name="Jan Steinar Kveno" userId="1eb52f07-71e5-4d14-92c8-33481ad15a69" providerId="ADAL" clId="{8BDD9B1C-88F4-4D2F-9F7B-4E2FF9004216}" dt="2022-04-05T07:14:57.992" v="12" actId="21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Jan Steinar Kveno" userId="1eb52f07-71e5-4d14-92c8-33481ad15a69" providerId="ADAL" clId="{8BDD9B1C-88F4-4D2F-9F7B-4E2FF9004216}" dt="2022-04-05T07:14:08.288" v="0" actId="21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Jan Steinar Kveno" userId="1eb52f07-71e5-4d14-92c8-33481ad15a69" providerId="ADAL" clId="{8BDD9B1C-88F4-4D2F-9F7B-4E2FF9004216}" dt="2022-04-05T07:14:17.540" v="11" actId="20577"/>
          <ac:spMkLst>
            <pc:docMk/>
            <pc:sldMk cId="3191417455" sldId="264"/>
            <ac:spMk id="7" creationId="{390954B9-808C-1649-AA9B-AD05571CDE77}"/>
          </ac:spMkLst>
        </pc:spChg>
      </pc:sldChg>
    </pc:docChg>
  </pc:docChgLst>
  <pc:docChgLst>
    <pc:chgData name="Jan Steinar Kveno" userId="1eb52f07-71e5-4d14-92c8-33481ad15a69" providerId="ADAL" clId="{049EFC3B-DC6B-4760-AB6C-1FAEBB259608}"/>
    <pc:docChg chg="custSel modSld">
      <pc:chgData name="Jan Steinar Kveno" userId="1eb52f07-71e5-4d14-92c8-33481ad15a69" providerId="ADAL" clId="{049EFC3B-DC6B-4760-AB6C-1FAEBB259608}" dt="2022-06-01T08:04:08.463" v="2097" actId="20577"/>
      <pc:docMkLst>
        <pc:docMk/>
      </pc:docMkLst>
      <pc:sldChg chg="addSp delSp modSp mod">
        <pc:chgData name="Jan Steinar Kveno" userId="1eb52f07-71e5-4d14-92c8-33481ad15a69" providerId="ADAL" clId="{049EFC3B-DC6B-4760-AB6C-1FAEBB259608}" dt="2022-06-01T08:04:08.463" v="2097" actId="20577"/>
        <pc:sldMkLst>
          <pc:docMk/>
          <pc:sldMk cId="3191417455" sldId="264"/>
        </pc:sldMkLst>
        <pc:spChg chg="mod">
          <ac:chgData name="Jan Steinar Kveno" userId="1eb52f07-71e5-4d14-92c8-33481ad15a69" providerId="ADAL" clId="{049EFC3B-DC6B-4760-AB6C-1FAEBB259608}" dt="2022-05-30T11:16:30.776" v="1927" actId="14100"/>
          <ac:spMkLst>
            <pc:docMk/>
            <pc:sldMk cId="3191417455" sldId="264"/>
            <ac:spMk id="2" creationId="{093B2461-9510-46B3-8D5C-42F0E31EF96B}"/>
          </ac:spMkLst>
        </pc:spChg>
        <pc:spChg chg="del">
          <ac:chgData name="Jan Steinar Kveno" userId="1eb52f07-71e5-4d14-92c8-33481ad15a69" providerId="ADAL" clId="{049EFC3B-DC6B-4760-AB6C-1FAEBB259608}" dt="2022-05-30T10:23:34.384" v="84" actId="478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Jan Steinar Kveno" userId="1eb52f07-71e5-4d14-92c8-33481ad15a69" providerId="ADAL" clId="{049EFC3B-DC6B-4760-AB6C-1FAEBB259608}" dt="2022-05-30T10:20:20.295" v="7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Jan Steinar Kveno" userId="1eb52f07-71e5-4d14-92c8-33481ad15a69" providerId="ADAL" clId="{049EFC3B-DC6B-4760-AB6C-1FAEBB259608}" dt="2022-06-01T06:32:52.011" v="2087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049EFC3B-DC6B-4760-AB6C-1FAEBB259608}" dt="2022-06-01T08:04:08.463" v="2097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049EFC3B-DC6B-4760-AB6C-1FAEBB259608}" dt="2022-05-30T10:25:03.031" v="90" actId="478"/>
          <ac:picMkLst>
            <pc:docMk/>
            <pc:sldMk cId="3191417455" sldId="264"/>
            <ac:picMk id="4" creationId="{C6665D32-A5F7-463A-802A-A05C9CE1B0B1}"/>
          </ac:picMkLst>
        </pc:picChg>
        <pc:picChg chg="add mod">
          <ac:chgData name="Jan Steinar Kveno" userId="1eb52f07-71e5-4d14-92c8-33481ad15a69" providerId="ADAL" clId="{049EFC3B-DC6B-4760-AB6C-1FAEBB259608}" dt="2022-05-30T11:16:13.110" v="1925" actId="14100"/>
          <ac:picMkLst>
            <pc:docMk/>
            <pc:sldMk cId="3191417455" sldId="264"/>
            <ac:picMk id="10" creationId="{480A583B-FDC3-4D5E-9024-13978B5C9D8E}"/>
          </ac:picMkLst>
        </pc:picChg>
        <pc:picChg chg="add del">
          <ac:chgData name="Jan Steinar Kveno" userId="1eb52f07-71e5-4d14-92c8-33481ad15a69" providerId="ADAL" clId="{049EFC3B-DC6B-4760-AB6C-1FAEBB259608}" dt="2022-05-30T10:27:02.933" v="97" actId="478"/>
          <ac:picMkLst>
            <pc:docMk/>
            <pc:sldMk cId="3191417455" sldId="264"/>
            <ac:picMk id="12" creationId="{E8A25C07-5CEF-437F-B22A-DF9896099093}"/>
          </ac:picMkLst>
        </pc:picChg>
        <pc:picChg chg="add del">
          <ac:chgData name="Jan Steinar Kveno" userId="1eb52f07-71e5-4d14-92c8-33481ad15a69" providerId="ADAL" clId="{049EFC3B-DC6B-4760-AB6C-1FAEBB259608}" dt="2022-05-30T10:27:19.645" v="99" actId="478"/>
          <ac:picMkLst>
            <pc:docMk/>
            <pc:sldMk cId="3191417455" sldId="264"/>
            <ac:picMk id="14" creationId="{D9E5A325-A5D4-48AC-A808-BB1B7956A0F5}"/>
          </ac:picMkLst>
        </pc:picChg>
        <pc:picChg chg="add del">
          <ac:chgData name="Jan Steinar Kveno" userId="1eb52f07-71e5-4d14-92c8-33481ad15a69" providerId="ADAL" clId="{049EFC3B-DC6B-4760-AB6C-1FAEBB259608}" dt="2022-05-30T10:27:22.834" v="101" actId="478"/>
          <ac:picMkLst>
            <pc:docMk/>
            <pc:sldMk cId="3191417455" sldId="264"/>
            <ac:picMk id="16" creationId="{3466BC66-E78D-4DA7-ABA0-B277197134F1}"/>
          </ac:picMkLst>
        </pc:picChg>
        <pc:picChg chg="add mod">
          <ac:chgData name="Jan Steinar Kveno" userId="1eb52f07-71e5-4d14-92c8-33481ad15a69" providerId="ADAL" clId="{049EFC3B-DC6B-4760-AB6C-1FAEBB259608}" dt="2022-05-30T10:27:55.108" v="105" actId="14100"/>
          <ac:picMkLst>
            <pc:docMk/>
            <pc:sldMk cId="3191417455" sldId="264"/>
            <ac:picMk id="18" creationId="{A4ABDFA0-AA0B-4DFC-A80B-A9734EA3ECAF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78750BB3-766F-449B-9C9A-C95EE4F21955}"/>
    <pc:docChg chg="modSld">
      <pc:chgData name="Jan Steinar Kveno" userId="1eb52f07-71e5-4d14-92c8-33481ad15a69" providerId="ADAL" clId="{78750BB3-766F-449B-9C9A-C95EE4F21955}" dt="2021-11-15T06:25:37.078" v="2" actId="1076"/>
      <pc:docMkLst>
        <pc:docMk/>
      </pc:docMkLst>
      <pc:sldChg chg="modSp mod">
        <pc:chgData name="Jan Steinar Kveno" userId="1eb52f07-71e5-4d14-92c8-33481ad15a69" providerId="ADAL" clId="{78750BB3-766F-449B-9C9A-C95EE4F21955}" dt="2021-11-15T06:25:37.078" v="2" actId="1076"/>
        <pc:sldMkLst>
          <pc:docMk/>
          <pc:sldMk cId="3191417455" sldId="264"/>
        </pc:sldMkLst>
        <pc:spChg chg="mod">
          <ac:chgData name="Jan Steinar Kveno" userId="1eb52f07-71e5-4d14-92c8-33481ad15a69" providerId="ADAL" clId="{78750BB3-766F-449B-9C9A-C95EE4F21955}" dt="2021-11-15T06:25:37.078" v="2" actId="1076"/>
          <ac:spMkLst>
            <pc:docMk/>
            <pc:sldMk cId="3191417455" sldId="264"/>
            <ac:spMk id="3" creationId="{796AA78A-8CAD-479C-B3DB-CBAB1CD9900A}"/>
          </ac:spMkLst>
        </pc:spChg>
      </pc:sldChg>
    </pc:docChg>
  </pc:docChgLst>
  <pc:docChgLst>
    <pc:chgData name="Jan Steinar Kveno" userId="1eb52f07-71e5-4d14-92c8-33481ad15a69" providerId="ADAL" clId="{D753B7A4-A631-4BF6-9875-BDED99316664}"/>
    <pc:docChg chg="modSld">
      <pc:chgData name="Jan Steinar Kveno" userId="1eb52f07-71e5-4d14-92c8-33481ad15a69" providerId="ADAL" clId="{D753B7A4-A631-4BF6-9875-BDED99316664}" dt="2022-06-07T09:47:42.827" v="19" actId="20577"/>
      <pc:docMkLst>
        <pc:docMk/>
      </pc:docMkLst>
      <pc:sldChg chg="modSp mod">
        <pc:chgData name="Jan Steinar Kveno" userId="1eb52f07-71e5-4d14-92c8-33481ad15a69" providerId="ADAL" clId="{D753B7A4-A631-4BF6-9875-BDED99316664}" dt="2022-06-07T09:47:42.827" v="19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D753B7A4-A631-4BF6-9875-BDED99316664}" dt="2022-06-07T09:47:42.827" v="1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07.06.2022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07.06.2022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07.06.2022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07.06.2022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07.06.2022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07.06.2022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07.06.2022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07.06.2022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07.06.2022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07.06.2022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07.06.2022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07.06.2022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07.06.2022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07.06.2022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07.06.2022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07.06.2022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07.06.2022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07.06.2022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07.06.2022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4186495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455860"/>
              </p:ext>
            </p:extLst>
          </p:nvPr>
        </p:nvGraphicFramePr>
        <p:xfrm>
          <a:off x="477366" y="1085849"/>
          <a:ext cx="5201914" cy="36813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6466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12.05.2022 – Kabelanlegg, Asker – Klemskade på fot.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41829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Kabelstrekking av 450 meter med 630 kvadrat kabel.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Strekking var stoppet og montør skulle rette på en kabeltrinse. Det var spenn i kabelen og montøren fikk den ene foten på feil side av kabelen når denne skled ut av trinsen. Foten kom i klem mellom kabel og grøftekanten.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9872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Trekkreftene i kabel var ikke avspent når justering skulle foretas.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>
                          <a:latin typeface="Red Hat Text" panose="02010503040201060303" pitchFamily="2" charset="77"/>
                        </a:rPr>
                        <a:t>Montør sto feil og fikk den ene foten på feil side av kabelen.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Kabeltrinsen var ikke tilstrekkelig festet og var ikke i riktig størrelse i forhold til dimensjonen på kabelen.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Risiko for klemskade var beskrevet i SJA, denne var signert 21/3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4381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Kraftig klemt og forslått.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Fravær 4 dager og noen dager med tilrettelagt arbeid.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4381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Alvorlig. Bruddskader.</a:t>
                      </a:r>
                      <a:endParaRPr lang="nb-NO" sz="1000" b="0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33355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51474"/>
              </p:ext>
            </p:extLst>
          </p:nvPr>
        </p:nvGraphicFramePr>
        <p:xfrm>
          <a:off x="5900057" y="2999932"/>
          <a:ext cx="2938047" cy="1751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047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27085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24357">
                <a:tc>
                  <a:txBody>
                    <a:bodyPr/>
                    <a:lstStyle/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Alltid avspenne opparbeidede krefter og være bevisst på hvor man plasserer seg.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Sørge for å benytte riktig dimensjon på utstyr til arbeidsoppdraget, avklares 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i planleggingsfasen.</a:t>
                      </a: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Hensynta risikoforhold beskrevet i SJA.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SJA skal gjennomgås jevnlig, hvis arbeidet går over flere dager for å avdekke nye risikoer som kan oppstå.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0" name="Bilde 9">
            <a:extLst>
              <a:ext uri="{FF2B5EF4-FFF2-40B4-BE49-F238E27FC236}">
                <a16:creationId xmlns:a16="http://schemas.microsoft.com/office/drawing/2014/main" id="{480A583B-FDC3-4D5E-9024-13978B5C9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057" y="653142"/>
            <a:ext cx="2938047" cy="2199053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A4ABDFA0-AA0B-4DFC-A80B-A9734EA3E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653143"/>
            <a:ext cx="1370504" cy="148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C46B658-8A30-4356-9117-5B39C9361671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terms/"/>
    <ds:schemaRef ds:uri="http://purl.org/dc/elements/1.1/"/>
    <ds:schemaRef ds:uri="http://schemas.microsoft.com/office/2006/documentManagement/types"/>
    <ds:schemaRef ds:uri="bd6ed28d-af38-44fd-b7e0-25d28c6ead1c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a8f0b6f9-2b67-4617-a70c-e96b3cb3416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1143</TotalTime>
  <Words>203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2022-06-07T09:47:47Z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