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80" d="100"/>
          <a:sy n="180" d="100"/>
        </p:scale>
        <p:origin x="180" y="51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Steinar Kveno" userId="1eb52f07-71e5-4d14-92c8-33481ad15a69" providerId="ADAL" clId="{8BDD9B1C-88F4-4D2F-9F7B-4E2FF9004216}"/>
    <pc:docChg chg="custSel modSld">
      <pc:chgData name="Jan Steinar Kveno" userId="1eb52f07-71e5-4d14-92c8-33481ad15a69" providerId="ADAL" clId="{8BDD9B1C-88F4-4D2F-9F7B-4E2FF9004216}" dt="2022-04-05T07:14:57.992" v="12" actId="21"/>
      <pc:docMkLst>
        <pc:docMk/>
      </pc:docMkLst>
      <pc:sldChg chg="delSp modSp mod">
        <pc:chgData name="Jan Steinar Kveno" userId="1eb52f07-71e5-4d14-92c8-33481ad15a69" providerId="ADAL" clId="{8BDD9B1C-88F4-4D2F-9F7B-4E2FF9004216}" dt="2022-04-05T07:14:57.992" v="12" actId="21"/>
        <pc:sldMkLst>
          <pc:docMk/>
          <pc:sldMk cId="3191417455" sldId="264"/>
        </pc:sldMkLst>
        <pc:spChg chg="del">
          <ac:chgData name="Jan Steinar Kveno" userId="1eb52f07-71e5-4d14-92c8-33481ad15a69" providerId="ADAL" clId="{8BDD9B1C-88F4-4D2F-9F7B-4E2FF9004216}" dt="2022-04-05T07:14:57.992" v="12" actId="21"/>
          <ac:spMkLst>
            <pc:docMk/>
            <pc:sldMk cId="3191417455" sldId="264"/>
            <ac:spMk id="3" creationId="{796AA78A-8CAD-479C-B3DB-CBAB1CD9900A}"/>
          </ac:spMkLst>
        </pc:spChg>
        <pc:spChg chg="del">
          <ac:chgData name="Jan Steinar Kveno" userId="1eb52f07-71e5-4d14-92c8-33481ad15a69" providerId="ADAL" clId="{8BDD9B1C-88F4-4D2F-9F7B-4E2FF9004216}" dt="2022-04-05T07:14:08.288" v="0" actId="21"/>
          <ac:spMkLst>
            <pc:docMk/>
            <pc:sldMk cId="3191417455" sldId="264"/>
            <ac:spMk id="4" creationId="{00FC8769-9746-405A-9C48-04EB23EAA860}"/>
          </ac:spMkLst>
        </pc:spChg>
        <pc:spChg chg="mod">
          <ac:chgData name="Jan Steinar Kveno" userId="1eb52f07-71e5-4d14-92c8-33481ad15a69" providerId="ADAL" clId="{8BDD9B1C-88F4-4D2F-9F7B-4E2FF9004216}" dt="2022-04-05T07:14:17.540" v="11" actId="20577"/>
          <ac:spMkLst>
            <pc:docMk/>
            <pc:sldMk cId="3191417455" sldId="264"/>
            <ac:spMk id="7" creationId="{390954B9-808C-1649-AA9B-AD05571CDE77}"/>
          </ac:spMkLst>
        </pc:spChg>
      </pc:sldChg>
    </pc:docChg>
  </pc:docChgLst>
  <pc:docChgLst>
    <pc:chgData name="Jan Steinar Kveno" userId="1eb52f07-71e5-4d14-92c8-33481ad15a69" providerId="ADAL" clId="{049EFC3B-DC6B-4760-AB6C-1FAEBB259608}"/>
    <pc:docChg chg="custSel modSld">
      <pc:chgData name="Jan Steinar Kveno" userId="1eb52f07-71e5-4d14-92c8-33481ad15a69" providerId="ADAL" clId="{049EFC3B-DC6B-4760-AB6C-1FAEBB259608}" dt="2022-06-01T08:04:08.463" v="2097" actId="20577"/>
      <pc:docMkLst>
        <pc:docMk/>
      </pc:docMkLst>
      <pc:sldChg chg="addSp delSp modSp mod">
        <pc:chgData name="Jan Steinar Kveno" userId="1eb52f07-71e5-4d14-92c8-33481ad15a69" providerId="ADAL" clId="{049EFC3B-DC6B-4760-AB6C-1FAEBB259608}" dt="2022-06-01T08:04:08.463" v="2097" actId="20577"/>
        <pc:sldMkLst>
          <pc:docMk/>
          <pc:sldMk cId="3191417455" sldId="264"/>
        </pc:sldMkLst>
        <pc:spChg chg="mod">
          <ac:chgData name="Jan Steinar Kveno" userId="1eb52f07-71e5-4d14-92c8-33481ad15a69" providerId="ADAL" clId="{049EFC3B-DC6B-4760-AB6C-1FAEBB259608}" dt="2022-05-30T11:16:30.776" v="1927" actId="14100"/>
          <ac:spMkLst>
            <pc:docMk/>
            <pc:sldMk cId="3191417455" sldId="264"/>
            <ac:spMk id="2" creationId="{093B2461-9510-46B3-8D5C-42F0E31EF96B}"/>
          </ac:spMkLst>
        </pc:spChg>
        <pc:spChg chg="del">
          <ac:chgData name="Jan Steinar Kveno" userId="1eb52f07-71e5-4d14-92c8-33481ad15a69" providerId="ADAL" clId="{049EFC3B-DC6B-4760-AB6C-1FAEBB259608}" dt="2022-05-30T10:23:34.384" v="84" actId="478"/>
          <ac:spMkLst>
            <pc:docMk/>
            <pc:sldMk cId="3191417455" sldId="264"/>
            <ac:spMk id="5" creationId="{357D348D-9334-48EE-A371-4335E1C96C8E}"/>
          </ac:spMkLst>
        </pc:spChg>
        <pc:spChg chg="mod">
          <ac:chgData name="Jan Steinar Kveno" userId="1eb52f07-71e5-4d14-92c8-33481ad15a69" providerId="ADAL" clId="{049EFC3B-DC6B-4760-AB6C-1FAEBB259608}" dt="2022-05-30T10:20:20.295" v="7" actId="20577"/>
          <ac:spMkLst>
            <pc:docMk/>
            <pc:sldMk cId="3191417455" sldId="264"/>
            <ac:spMk id="7" creationId="{390954B9-808C-1649-AA9B-AD05571CDE77}"/>
          </ac:spMkLst>
        </pc:spChg>
        <pc:graphicFrameChg chg="mod modGraphic">
          <ac:chgData name="Jan Steinar Kveno" userId="1eb52f07-71e5-4d14-92c8-33481ad15a69" providerId="ADAL" clId="{049EFC3B-DC6B-4760-AB6C-1FAEBB259608}" dt="2022-06-01T06:32:52.011" v="2087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Jan Steinar Kveno" userId="1eb52f07-71e5-4d14-92c8-33481ad15a69" providerId="ADAL" clId="{049EFC3B-DC6B-4760-AB6C-1FAEBB259608}" dt="2022-06-01T08:04:08.463" v="2097" actId="20577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add del mod">
          <ac:chgData name="Jan Steinar Kveno" userId="1eb52f07-71e5-4d14-92c8-33481ad15a69" providerId="ADAL" clId="{049EFC3B-DC6B-4760-AB6C-1FAEBB259608}" dt="2022-05-30T10:25:03.031" v="90" actId="478"/>
          <ac:picMkLst>
            <pc:docMk/>
            <pc:sldMk cId="3191417455" sldId="264"/>
            <ac:picMk id="4" creationId="{C6665D32-A5F7-463A-802A-A05C9CE1B0B1}"/>
          </ac:picMkLst>
        </pc:picChg>
        <pc:picChg chg="add mod">
          <ac:chgData name="Jan Steinar Kveno" userId="1eb52f07-71e5-4d14-92c8-33481ad15a69" providerId="ADAL" clId="{049EFC3B-DC6B-4760-AB6C-1FAEBB259608}" dt="2022-05-30T11:16:13.110" v="1925" actId="14100"/>
          <ac:picMkLst>
            <pc:docMk/>
            <pc:sldMk cId="3191417455" sldId="264"/>
            <ac:picMk id="10" creationId="{480A583B-FDC3-4D5E-9024-13978B5C9D8E}"/>
          </ac:picMkLst>
        </pc:picChg>
        <pc:picChg chg="add del">
          <ac:chgData name="Jan Steinar Kveno" userId="1eb52f07-71e5-4d14-92c8-33481ad15a69" providerId="ADAL" clId="{049EFC3B-DC6B-4760-AB6C-1FAEBB259608}" dt="2022-05-30T10:27:02.933" v="97" actId="478"/>
          <ac:picMkLst>
            <pc:docMk/>
            <pc:sldMk cId="3191417455" sldId="264"/>
            <ac:picMk id="12" creationId="{E8A25C07-5CEF-437F-B22A-DF9896099093}"/>
          </ac:picMkLst>
        </pc:picChg>
        <pc:picChg chg="add del">
          <ac:chgData name="Jan Steinar Kveno" userId="1eb52f07-71e5-4d14-92c8-33481ad15a69" providerId="ADAL" clId="{049EFC3B-DC6B-4760-AB6C-1FAEBB259608}" dt="2022-05-30T10:27:19.645" v="99" actId="478"/>
          <ac:picMkLst>
            <pc:docMk/>
            <pc:sldMk cId="3191417455" sldId="264"/>
            <ac:picMk id="14" creationId="{D9E5A325-A5D4-48AC-A808-BB1B7956A0F5}"/>
          </ac:picMkLst>
        </pc:picChg>
        <pc:picChg chg="add del">
          <ac:chgData name="Jan Steinar Kveno" userId="1eb52f07-71e5-4d14-92c8-33481ad15a69" providerId="ADAL" clId="{049EFC3B-DC6B-4760-AB6C-1FAEBB259608}" dt="2022-05-30T10:27:22.834" v="101" actId="478"/>
          <ac:picMkLst>
            <pc:docMk/>
            <pc:sldMk cId="3191417455" sldId="264"/>
            <ac:picMk id="16" creationId="{3466BC66-E78D-4DA7-ABA0-B277197134F1}"/>
          </ac:picMkLst>
        </pc:picChg>
        <pc:picChg chg="add mod">
          <ac:chgData name="Jan Steinar Kveno" userId="1eb52f07-71e5-4d14-92c8-33481ad15a69" providerId="ADAL" clId="{049EFC3B-DC6B-4760-AB6C-1FAEBB259608}" dt="2022-05-30T10:27:55.108" v="105" actId="14100"/>
          <ac:picMkLst>
            <pc:docMk/>
            <pc:sldMk cId="3191417455" sldId="264"/>
            <ac:picMk id="18" creationId="{A4ABDFA0-AA0B-4DFC-A80B-A9734EA3ECAF}"/>
          </ac:picMkLst>
        </pc:picChg>
      </pc:sldChg>
    </pc:docChg>
  </pc:docChgLst>
  <pc:docChgLst>
    <pc:chgData name="Kjetil Utrimark" userId="1279c3cc-6e74-4314-a4cd-7d733113e553" providerId="ADAL" clId="{F255E1A9-BB83-4ADE-B0B1-3D5D2D246FD9}"/>
    <pc:docChg chg="custSel modSld">
      <pc:chgData name="Kjetil Utrimark" userId="1279c3cc-6e74-4314-a4cd-7d733113e553" providerId="ADAL" clId="{F255E1A9-BB83-4ADE-B0B1-3D5D2D246FD9}" dt="2021-03-26T09:43:58.235" v="8" actId="20577"/>
      <pc:docMkLst>
        <pc:docMk/>
      </pc:docMkLst>
      <pc:sldChg chg="modSp mod">
        <pc:chgData name="Kjetil Utrimark" userId="1279c3cc-6e74-4314-a4cd-7d733113e553" providerId="ADAL" clId="{F255E1A9-BB83-4ADE-B0B1-3D5D2D246FD9}" dt="2021-03-26T09:43:58.235" v="8" actId="20577"/>
        <pc:sldMkLst>
          <pc:docMk/>
          <pc:sldMk cId="3191417455" sldId="264"/>
        </pc:sldMkLst>
        <pc:spChg chg="mod">
          <ac:chgData name="Kjetil Utrimark" userId="1279c3cc-6e74-4314-a4cd-7d733113e553" providerId="ADAL" clId="{F255E1A9-BB83-4ADE-B0B1-3D5D2D246FD9}" dt="2021-03-26T09:43:46.344" v="0" actId="1076"/>
          <ac:spMkLst>
            <pc:docMk/>
            <pc:sldMk cId="3191417455" sldId="264"/>
            <ac:spMk id="3" creationId="{796AA78A-8CAD-479C-B3DB-CBAB1CD9900A}"/>
          </ac:spMkLst>
        </pc:spChg>
        <pc:graphicFrameChg chg="modGraphic">
          <ac:chgData name="Kjetil Utrimark" userId="1279c3cc-6e74-4314-a4cd-7d733113e553" providerId="ADAL" clId="{F255E1A9-BB83-4ADE-B0B1-3D5D2D246FD9}" dt="2021-03-26T09:43:58.235" v="8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  <pc:docChgLst>
    <pc:chgData name="Jan Steinar Kveno" userId="1eb52f07-71e5-4d14-92c8-33481ad15a69" providerId="ADAL" clId="{78750BB3-766F-449B-9C9A-C95EE4F21955}"/>
    <pc:docChg chg="modSld">
      <pc:chgData name="Jan Steinar Kveno" userId="1eb52f07-71e5-4d14-92c8-33481ad15a69" providerId="ADAL" clId="{78750BB3-766F-449B-9C9A-C95EE4F21955}" dt="2021-11-15T06:25:37.078" v="2" actId="1076"/>
      <pc:docMkLst>
        <pc:docMk/>
      </pc:docMkLst>
      <pc:sldChg chg="modSp mod">
        <pc:chgData name="Jan Steinar Kveno" userId="1eb52f07-71e5-4d14-92c8-33481ad15a69" providerId="ADAL" clId="{78750BB3-766F-449B-9C9A-C95EE4F21955}" dt="2021-11-15T06:25:37.078" v="2" actId="1076"/>
        <pc:sldMkLst>
          <pc:docMk/>
          <pc:sldMk cId="3191417455" sldId="264"/>
        </pc:sldMkLst>
        <pc:spChg chg="mod">
          <ac:chgData name="Jan Steinar Kveno" userId="1eb52f07-71e5-4d14-92c8-33481ad15a69" providerId="ADAL" clId="{78750BB3-766F-449B-9C9A-C95EE4F21955}" dt="2021-11-15T06:25:37.078" v="2" actId="1076"/>
          <ac:spMkLst>
            <pc:docMk/>
            <pc:sldMk cId="3191417455" sldId="264"/>
            <ac:spMk id="3" creationId="{796AA78A-8CAD-479C-B3DB-CBAB1CD9900A}"/>
          </ac:spMkLst>
        </pc:spChg>
      </pc:sldChg>
    </pc:docChg>
  </pc:docChgLst>
  <pc:docChgLst>
    <pc:chgData name="Jan Steinar Kveno" userId="1eb52f07-71e5-4d14-92c8-33481ad15a69" providerId="ADAL" clId="{D753B7A4-A631-4BF6-9875-BDED99316664}"/>
    <pc:docChg chg="modSld">
      <pc:chgData name="Jan Steinar Kveno" userId="1eb52f07-71e5-4d14-92c8-33481ad15a69" providerId="ADAL" clId="{D753B7A4-A631-4BF6-9875-BDED99316664}" dt="2022-06-07T09:47:42.827" v="19" actId="20577"/>
      <pc:docMkLst>
        <pc:docMk/>
      </pc:docMkLst>
      <pc:sldChg chg="modSp mod">
        <pc:chgData name="Jan Steinar Kveno" userId="1eb52f07-71e5-4d14-92c8-33481ad15a69" providerId="ADAL" clId="{D753B7A4-A631-4BF6-9875-BDED99316664}" dt="2022-06-07T09:47:42.827" v="19" actId="20577"/>
        <pc:sldMkLst>
          <pc:docMk/>
          <pc:sldMk cId="3191417455" sldId="264"/>
        </pc:sldMkLst>
        <pc:graphicFrameChg chg="modGraphic">
          <ac:chgData name="Jan Steinar Kveno" userId="1eb52f07-71e5-4d14-92c8-33481ad15a69" providerId="ADAL" clId="{D753B7A4-A631-4BF6-9875-BDED99316664}" dt="2022-06-07T09:47:42.827" v="19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07.06.2022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07.06.2022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07.06.2022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07.06.2022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07.06.2022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07.06.2022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07.06.2022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07.06.2022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07.06.2022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07.06.2022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07.06.2022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07.06.2022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07.06.2022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07.06.2022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07.06.2022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07.06.2022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07.06.2022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07.06.2022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07.06.2022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4186495" cy="459343"/>
          </a:xfrm>
        </p:spPr>
        <p:txBody>
          <a:bodyPr/>
          <a:lstStyle/>
          <a:p>
            <a:r>
              <a:rPr lang="nb-NO" dirty="0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8455860"/>
              </p:ext>
            </p:extLst>
          </p:nvPr>
        </p:nvGraphicFramePr>
        <p:xfrm>
          <a:off x="477366" y="1085849"/>
          <a:ext cx="5201914" cy="368134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64668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12.05.2022 – Kabelanlegg, Asker – Klemskade på fot.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941829">
                <a:tc>
                  <a:txBody>
                    <a:bodyPr/>
                    <a:lstStyle/>
                    <a:p>
                      <a:r>
                        <a:rPr lang="nb-NO" sz="1200" dirty="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kern="1200" dirty="0">
                          <a:latin typeface="Red Hat Text" panose="02010503040201060303" pitchFamily="2" charset="77"/>
                        </a:rPr>
                        <a:t>Kabelstrekking av 450 meter med 630 kvadrat kabel.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kern="1200" dirty="0">
                          <a:latin typeface="Red Hat Text" panose="02010503040201060303" pitchFamily="2" charset="77"/>
                        </a:rPr>
                        <a:t>Strekking var stoppet og montør skulle rette på en kabeltrinse. Det var spenn i kabelen og montøren fikk den ene foten på feil side av kabelen når denne skled ut av trinsen. Foten kom i klem mellom kabel og grøftekanten.</a:t>
                      </a:r>
                    </a:p>
                    <a:p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987223">
                <a:tc>
                  <a:txBody>
                    <a:bodyPr/>
                    <a:lstStyle/>
                    <a:p>
                      <a:r>
                        <a:rPr lang="nb-NO" sz="1200" dirty="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dirty="0">
                          <a:latin typeface="Red Hat Text" panose="02010503040201060303" pitchFamily="2" charset="77"/>
                        </a:rPr>
                        <a:t>Trekkreftene i kabel var ikke avspent når justering skulle foretas.</a:t>
                      </a:r>
                    </a:p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>
                          <a:latin typeface="Red Hat Text" panose="02010503040201060303" pitchFamily="2" charset="77"/>
                        </a:rPr>
                        <a:t>Montør sto feil og fikk den ene foten på feil side av kabelen.</a:t>
                      </a:r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  <a:p>
                      <a:r>
                        <a:rPr lang="nb-NO" sz="1000" b="0" i="0" dirty="0">
                          <a:latin typeface="Red Hat Text" panose="02010503040201060303" pitchFamily="2" charset="77"/>
                        </a:rPr>
                        <a:t>Kabeltrinsen var ikke tilstrekkelig festet og var ikke i riktig størrelse i forhold til dimensjonen på kabelen.</a:t>
                      </a:r>
                    </a:p>
                    <a:p>
                      <a:r>
                        <a:rPr lang="nb-NO" sz="1000" b="0" i="0" dirty="0">
                          <a:latin typeface="Red Hat Text" panose="02010503040201060303" pitchFamily="2" charset="77"/>
                        </a:rPr>
                        <a:t>Risiko for klemskade var beskrevet i SJA, denne var signert 21/3</a:t>
                      </a:r>
                    </a:p>
                    <a:p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643813">
                <a:tc>
                  <a:txBody>
                    <a:bodyPr/>
                    <a:lstStyle/>
                    <a:p>
                      <a:r>
                        <a:rPr lang="nb-NO" sz="1200" dirty="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noProof="0" dirty="0">
                          <a:latin typeface="Red Hat Text" panose="02010503040201060303" pitchFamily="2" charset="77"/>
                        </a:rPr>
                        <a:t>Kraftig klemt og forslått.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noProof="0" dirty="0">
                          <a:latin typeface="Red Hat Text" panose="02010503040201060303" pitchFamily="2" charset="77"/>
                        </a:rPr>
                        <a:t>Fravær 4 dager og noen dager med tilrettelagt arbeid.</a:t>
                      </a:r>
                    </a:p>
                    <a:p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643813">
                <a:tc>
                  <a:txBody>
                    <a:bodyPr/>
                    <a:lstStyle/>
                    <a:p>
                      <a:r>
                        <a:rPr lang="nb-NO" sz="1200" dirty="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noProof="0" dirty="0">
                          <a:latin typeface="Red Hat Text" panose="02010503040201060303" pitchFamily="2" charset="77"/>
                        </a:rPr>
                        <a:t>Alvorlig. Bruddskader.</a:t>
                      </a:r>
                      <a:endParaRPr lang="nb-NO" sz="1000" b="0" i="0" noProof="0" dirty="0">
                        <a:latin typeface="Red Hat Text" panose="02010503040201060303" pitchFamily="2" charset="77"/>
                        <a:cs typeface="Arial" panose="020B0604020202020204" pitchFamily="34" charset="0"/>
                      </a:endParaRPr>
                    </a:p>
                    <a:p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 dirty="0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 33355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751474"/>
              </p:ext>
            </p:extLst>
          </p:nvPr>
        </p:nvGraphicFramePr>
        <p:xfrm>
          <a:off x="5900057" y="2999932"/>
          <a:ext cx="2938047" cy="1751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8047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327085">
                <a:tc>
                  <a:txBody>
                    <a:bodyPr/>
                    <a:lstStyle/>
                    <a:p>
                      <a:r>
                        <a:rPr lang="nb-NO" sz="1200" dirty="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424357">
                <a:tc>
                  <a:txBody>
                    <a:bodyPr/>
                    <a:lstStyle/>
                    <a:p>
                      <a:pPr marL="171450" marR="0" lvl="0" indent="-1714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Alltid avspenne opparbeidede krefter og være bevisst på hvor man plasserer seg.</a:t>
                      </a:r>
                    </a:p>
                    <a:p>
                      <a:pPr marL="171450" marR="0" lvl="0" indent="-1714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Sørge for å benytte riktig dimensjon på utstyr til arbeidsoppdraget, avklares </a:t>
                      </a:r>
                      <a:r>
                        <a:rPr lang="nb-NO" sz="1000" b="0" i="0" kern="120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i planleggingsfasen.</a:t>
                      </a:r>
                      <a:endParaRPr lang="nb-NO" sz="1000" b="0" i="0" kern="1200" dirty="0">
                        <a:solidFill>
                          <a:schemeClr val="dk1"/>
                        </a:solidFill>
                        <a:latin typeface="Red Hat Text" panose="02010503040201060303" pitchFamily="2" charset="77"/>
                        <a:ea typeface="+mn-ea"/>
                        <a:cs typeface="Arial"/>
                      </a:endParaRPr>
                    </a:p>
                    <a:p>
                      <a:pPr marL="171450" marR="0" lvl="0" indent="-1714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Hensynta risikoforhold beskrevet i SJA.</a:t>
                      </a:r>
                    </a:p>
                    <a:p>
                      <a:pPr marL="171450" marR="0" lvl="0" indent="-1714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SJA skal gjennomgås jevnlig, hvis arbeidet går over flere dager for å avdekke nye risikoer som kan oppstå.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  <p:pic>
        <p:nvPicPr>
          <p:cNvPr id="10" name="Bilde 9">
            <a:extLst>
              <a:ext uri="{FF2B5EF4-FFF2-40B4-BE49-F238E27FC236}">
                <a16:creationId xmlns:a16="http://schemas.microsoft.com/office/drawing/2014/main" id="{480A583B-FDC3-4D5E-9024-13978B5C9D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0057" y="653142"/>
            <a:ext cx="2938047" cy="2199053"/>
          </a:xfrm>
          <a:prstGeom prst="rect">
            <a:avLst/>
          </a:prstGeom>
        </p:spPr>
      </p:pic>
      <p:pic>
        <p:nvPicPr>
          <p:cNvPr id="18" name="Bilde 17">
            <a:extLst>
              <a:ext uri="{FF2B5EF4-FFF2-40B4-BE49-F238E27FC236}">
                <a16:creationId xmlns:a16="http://schemas.microsoft.com/office/drawing/2014/main" id="{A4ABDFA0-AA0B-4DFC-A80B-A9734EA3EC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653143"/>
            <a:ext cx="1370504" cy="1480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18" ma:contentTypeDescription="Opprett et nytt dokument." ma:contentTypeScope="" ma:versionID="3922a91f6c3a69607b78090598cbbc3b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076193ae53fdd140c9626d4511f38c0c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2:dsrLink" minOccurs="0"/>
                <xsd:element ref="ns2:dsr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 ma:readOnly="fals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dsrLink" ma:index="18" nillable="true" ma:displayName="Readin Link" ma:internalName="ds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srStatus" ma:index="19" nillable="true" ma:displayName="Readin Status" ma:internalName="dsrStatus">
      <xsd:simpleType>
        <xsd:restriction base="dms:Choice">
          <xsd:enumeration value="New"/>
          <xsd:enumeration value="Draft"/>
          <xsd:enumeration value="Published"/>
          <xsd:enumeration value="Withdrawn"/>
          <xsd:enumeration value="Converting"/>
          <xsd:enumeration value="Error"/>
          <xsd:enumeration value="Remov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Annet system"/>
                  </xsd:restriction>
                </xsd:simple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prinnelse xmlns="6d4a5315-78c6-4c96-bb32-0e29fe55ad16">Elvia</Opprinnelse>
    <Godkjenner xmlns="6d4a5315-78c6-4c96-bb32-0e29fe55ad16">
      <UserInfo>
        <DisplayName>Kjetil Utrimark</DisplayName>
        <AccountId>79</AccountId>
        <AccountType/>
      </UserInfo>
    </Godkjenner>
    <dsrStatus xmlns="6d4a5315-78c6-4c96-bb32-0e29fe55ad16" xsi:nil="true"/>
    <Kopierestil xmlns="b4509093-701c-4f4a-83cb-59d1966a0a3b" xsi:nil="true"/>
    <Dokumenteier xmlns="6d4a5315-78c6-4c96-bb32-0e29fe55ad16">
      <UserInfo>
        <DisplayName>Jan Steinar Kveno</DisplayName>
        <AccountId>80</AccountId>
        <AccountType/>
      </UserInfo>
    </Dokumenteier>
    <Dokumenttype xmlns="6d4a5315-78c6-4c96-bb32-0e29fe55ad16">Læringsark</Dokumenttype>
    <dsrLink xmlns="6d4a5315-78c6-4c96-bb32-0e29fe55ad16">
      <Url xsi:nil="true"/>
      <Description xsi:nil="true"/>
    </dsrLink>
    <Ekstern xmlns="6d4a5315-78c6-4c96-bb32-0e29fe55ad16">false</Ekstern>
    <SharedWithUsers xmlns="6d4a5315-78c6-4c96-bb32-0e29fe55ad16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0C46B658-8A30-4356-9117-5B39C9361671}"/>
</file>

<file path=customXml/itemProps2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5B1BAC-5AF3-426D-AD74-361DCA4992AF}">
  <ds:schemaRefs>
    <ds:schemaRef ds:uri="http://purl.org/dc/terms/"/>
    <ds:schemaRef ds:uri="http://purl.org/dc/elements/1.1/"/>
    <ds:schemaRef ds:uri="http://schemas.microsoft.com/office/2006/documentManagement/types"/>
    <ds:schemaRef ds:uri="bd6ed28d-af38-44fd-b7e0-25d28c6ead1c"/>
    <ds:schemaRef ds:uri="http://schemas.openxmlformats.org/package/2006/metadata/core-properties"/>
    <ds:schemaRef ds:uri="http://www.w3.org/XML/1998/namespace"/>
    <ds:schemaRef ds:uri="http://purl.org/dc/dcmitype/"/>
    <ds:schemaRef ds:uri="http://schemas.microsoft.com/office/infopath/2007/PartnerControls"/>
    <ds:schemaRef ds:uri="a8f0b6f9-2b67-4617-a70c-e96b3cb34168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1143</TotalTime>
  <Words>203</Words>
  <Application>Microsoft Office PowerPoint</Application>
  <PresentationFormat>Skjermfremvisning (16:9)</PresentationFormat>
  <Paragraphs>21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Jan Steinar Kveno</cp:lastModifiedBy>
  <cp:revision>2</cp:revision>
  <dcterms:created xsi:type="dcterms:W3CDTF">2017-08-30T13:22:09Z</dcterms:created>
  <dcterms:modified xsi:type="dcterms:W3CDTF">2022-06-07T09:47:47Z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Order">
    <vt:r8>11900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MigrationWizId">
    <vt:lpwstr>3ec29678-00b2-4473-9672-03e6e32961f2</vt:lpwstr>
  </property>
  <property fmtid="{D5CDD505-2E9C-101B-9397-08002B2CF9AE}" pid="8" name="TriggerFlowInfo">
    <vt:lpwstr/>
  </property>
  <property fmtid="{D5CDD505-2E9C-101B-9397-08002B2CF9AE}" pid="9" name="_SourceUrl">
    <vt:lpwstr/>
  </property>
  <property fmtid="{D5CDD505-2E9C-101B-9397-08002B2CF9AE}" pid="10" name="_SharedFileIndex">
    <vt:lpwstr/>
  </property>
  <property fmtid="{D5CDD505-2E9C-101B-9397-08002B2CF9AE}" pid="11" name="ComplianceAssetId">
    <vt:lpwstr/>
  </property>
  <property fmtid="{D5CDD505-2E9C-101B-9397-08002B2CF9AE}" pid="12" name="TemplateUrl">
    <vt:lpwstr/>
  </property>
  <property fmtid="{D5CDD505-2E9C-101B-9397-08002B2CF9AE}" pid="13" name="_ExtendedDescription">
    <vt:lpwstr/>
  </property>
</Properties>
</file>