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3A6731-C580-4EF6-932D-5BF6E7640BFE}" v="1" dt="2024-02-21T09:22:32.5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460" y="-11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dulf Ekera" userId="f4927be7-e749-48e9-8ea8-3ef03d59aa3f" providerId="ADAL" clId="{7C3A6731-C580-4EF6-932D-5BF6E7640BFE}"/>
    <pc:docChg chg="undo redo custSel modSld">
      <pc:chgData name="Reidulf Ekera" userId="f4927be7-e749-48e9-8ea8-3ef03d59aa3f" providerId="ADAL" clId="{7C3A6731-C580-4EF6-932D-5BF6E7640BFE}" dt="2024-03-13T12:13:30.817" v="1023" actId="20577"/>
      <pc:docMkLst>
        <pc:docMk/>
      </pc:docMkLst>
      <pc:sldChg chg="modSp mod">
        <pc:chgData name="Reidulf Ekera" userId="f4927be7-e749-48e9-8ea8-3ef03d59aa3f" providerId="ADAL" clId="{7C3A6731-C580-4EF6-932D-5BF6E7640BFE}" dt="2024-03-13T12:13:30.817" v="1023" actId="20577"/>
        <pc:sldMkLst>
          <pc:docMk/>
          <pc:sldMk cId="3191417455" sldId="264"/>
        </pc:sldMkLst>
        <pc:graphicFrameChg chg="modGraphic">
          <ac:chgData name="Reidulf Ekera" userId="f4927be7-e749-48e9-8ea8-3ef03d59aa3f" providerId="ADAL" clId="{7C3A6731-C580-4EF6-932D-5BF6E7640BFE}" dt="2024-03-13T09:54:59.767" v="93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7C3A6731-C580-4EF6-932D-5BF6E7640BFE}" dt="2024-03-13T12:13:30.817" v="1023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 modCrop">
          <ac:chgData name="Reidulf Ekera" userId="f4927be7-e749-48e9-8ea8-3ef03d59aa3f" providerId="ADAL" clId="{7C3A6731-C580-4EF6-932D-5BF6E7640BFE}" dt="2024-02-21T09:25:32.077" v="108" actId="732"/>
          <ac:picMkLst>
            <pc:docMk/>
            <pc:sldMk cId="3191417455" sldId="264"/>
            <ac:picMk id="4" creationId="{FA8BB7B2-D489-6A74-8496-0F19AFACA59F}"/>
          </ac:picMkLst>
        </pc:picChg>
      </pc:sldChg>
    </pc:docChg>
  </pc:docChgLst>
  <pc:docChgLst>
    <pc:chgData name="Reidulf Ekera" userId="f4927be7-e749-48e9-8ea8-3ef03d59aa3f" providerId="ADAL" clId="{BBD8EB46-0CC7-4028-800C-AE6EC7117995}"/>
    <pc:docChg chg="custSel modSld">
      <pc:chgData name="Reidulf Ekera" userId="f4927be7-e749-48e9-8ea8-3ef03d59aa3f" providerId="ADAL" clId="{BBD8EB46-0CC7-4028-800C-AE6EC7117995}" dt="2024-02-16T13:41:52.735" v="1913" actId="14100"/>
      <pc:docMkLst>
        <pc:docMk/>
      </pc:docMkLst>
      <pc:sldChg chg="addSp delSp modSp mod">
        <pc:chgData name="Reidulf Ekera" userId="f4927be7-e749-48e9-8ea8-3ef03d59aa3f" providerId="ADAL" clId="{BBD8EB46-0CC7-4028-800C-AE6EC7117995}" dt="2024-02-16T13:41:52.735" v="1913" actId="14100"/>
        <pc:sldMkLst>
          <pc:docMk/>
          <pc:sldMk cId="3191417455" sldId="264"/>
        </pc:sldMkLst>
        <pc:spChg chg="del">
          <ac:chgData name="Reidulf Ekera" userId="f4927be7-e749-48e9-8ea8-3ef03d59aa3f" providerId="ADAL" clId="{BBD8EB46-0CC7-4028-800C-AE6EC7117995}" dt="2024-02-16T13:41:04.850" v="1907" actId="931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Reidulf Ekera" userId="f4927be7-e749-48e9-8ea8-3ef03d59aa3f" providerId="ADAL" clId="{BBD8EB46-0CC7-4028-800C-AE6EC7117995}" dt="2024-02-07T08:40:49.401" v="6" actId="20577"/>
          <ac:spMkLst>
            <pc:docMk/>
            <pc:sldMk cId="3191417455" sldId="264"/>
            <ac:spMk id="7" creationId="{390954B9-808C-1649-AA9B-AD05571CDE77}"/>
          </ac:spMkLst>
        </pc:spChg>
        <pc:spChg chg="del">
          <ac:chgData name="Reidulf Ekera" userId="f4927be7-e749-48e9-8ea8-3ef03d59aa3f" providerId="ADAL" clId="{BBD8EB46-0CC7-4028-800C-AE6EC7117995}" dt="2024-02-07T08:39:51.465" v="0" actId="478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BBD8EB46-0CC7-4028-800C-AE6EC7117995}" dt="2024-02-07T09:21:52.448" v="1827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BBD8EB46-0CC7-4028-800C-AE6EC7117995}" dt="2024-02-07T09:22:57.837" v="1906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del">
          <ac:chgData name="Reidulf Ekera" userId="f4927be7-e749-48e9-8ea8-3ef03d59aa3f" providerId="ADAL" clId="{BBD8EB46-0CC7-4028-800C-AE6EC7117995}" dt="2024-02-07T08:39:54.195" v="1" actId="478"/>
          <ac:picMkLst>
            <pc:docMk/>
            <pc:sldMk cId="3191417455" sldId="264"/>
            <ac:picMk id="4" creationId="{8AE66B0A-FD56-4417-A223-C2CE0365FFD1}"/>
          </ac:picMkLst>
        </pc:picChg>
        <pc:picChg chg="add mod">
          <ac:chgData name="Reidulf Ekera" userId="f4927be7-e749-48e9-8ea8-3ef03d59aa3f" providerId="ADAL" clId="{BBD8EB46-0CC7-4028-800C-AE6EC7117995}" dt="2024-02-16T13:41:52.735" v="1913" actId="14100"/>
          <ac:picMkLst>
            <pc:docMk/>
            <pc:sldMk cId="3191417455" sldId="264"/>
            <ac:picMk id="4" creationId="{FA8BB7B2-D489-6A74-8496-0F19AFACA59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bilde 3" descr="Et bilde som inneholder utendørs, person, stolpe, appelsin&#10;&#10;Automatisk generert beskrivelse">
            <a:extLst>
              <a:ext uri="{FF2B5EF4-FFF2-40B4-BE49-F238E27FC236}">
                <a16:creationId xmlns:a16="http://schemas.microsoft.com/office/drawing/2014/main" id="{FA8BB7B2-D489-6A74-8496-0F19AFACA59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79" b="390"/>
          <a:stretch/>
        </p:blipFill>
        <p:spPr>
          <a:xfrm>
            <a:off x="5783262" y="1085850"/>
            <a:ext cx="3054842" cy="1935057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698554"/>
              </p:ext>
            </p:extLst>
          </p:nvPr>
        </p:nvGraphicFramePr>
        <p:xfrm>
          <a:off x="237369" y="1085850"/>
          <a:ext cx="5201914" cy="35433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73588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21.12.2023 – Linjerydding – kuttskade i overleppen 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59909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Hugger hos skogsentreprenør fikk kuttskade av ned fallende gren i forbindelse med kvisting av Osp. Etter kapping av middels stor gren skled denne nedover på kvitesagens stangen og traff personen over nese/leppe.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56172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Kvisten var sprø og knakk brått av under sagingen. Kvisten huket/la seg på stangen og skled såpass fort at han ikke rakk å styre stangen slik at han unngikk å bli truffet av kvisten.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97461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Lav - Selv ved bruk av hjelm med huggervisir oppstår det en kuttskade i overleppen og skrubbsår på nesen.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Kuttet i leppe ble limt på legevakta.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56172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Lav.  Lite trolig at aktuell hendelse gis høyere potensiale under samme forhold.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ID:53276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364742"/>
              </p:ext>
            </p:extLst>
          </p:nvPr>
        </p:nvGraphicFramePr>
        <p:xfrm>
          <a:off x="5672381" y="2828924"/>
          <a:ext cx="3165724" cy="180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724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36196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64032">
                <a:tc>
                  <a:txBody>
                    <a:bodyPr/>
                    <a:lstStyle/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Vær bevist på plassering  i forhold til hvor grener vil eller kan falle ned når man jobber med greinsag.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 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Alltid se etter løse greiner/topper før kvisting/felling.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Repetere viktige momenter ved bruk av greinsag, så som å slippe stangen hvis grein hekter seg fast og følger stangen nedover.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31" ma:contentTypeDescription="Opprett et nytt dokument." ma:contentTypeScope="" ma:versionID="d066197d6d7e3bc176873b0982862e27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b55fec4a0b658fb1830f7de01f206f03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  <xsd:enumeration value="Utgått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Reidulf Ekera</DisplayName>
        <AccountId>75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D89964-1C1A-47A4-AE71-8EF0427CD9EE}"/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a8f0b6f9-2b67-4617-a70c-e96b3cb34168"/>
    <ds:schemaRef ds:uri="bd6ed28d-af38-44fd-b7e0-25d28c6ead1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139</TotalTime>
  <Words>192</Words>
  <Application>Microsoft Office PowerPoint</Application>
  <PresentationFormat>Skjermfremvisning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Reidulf Ekera</cp:lastModifiedBy>
  <cp:revision>2</cp:revision>
  <dcterms:created xsi:type="dcterms:W3CDTF">2017-08-30T13:22:09Z</dcterms:created>
  <dcterms:modified xsi:type="dcterms:W3CDTF">2024-03-13T12:13:40Z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