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52492-70F6-4322-835A-5333F9F43918}" v="5" dt="2024-03-07T07:55:0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162" y="3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38A52492-70F6-4322-835A-5333F9F43918}"/>
    <pc:docChg chg="custSel modSld">
      <pc:chgData name="Jan Steinar Kveno" userId="1eb52f07-71e5-4d14-92c8-33481ad15a69" providerId="ADAL" clId="{38A52492-70F6-4322-835A-5333F9F43918}" dt="2024-03-07T07:55:27.164" v="1829" actId="20577"/>
      <pc:docMkLst>
        <pc:docMk/>
      </pc:docMkLst>
      <pc:sldChg chg="addSp delSp modSp mod">
        <pc:chgData name="Jan Steinar Kveno" userId="1eb52f07-71e5-4d14-92c8-33481ad15a69" providerId="ADAL" clId="{38A52492-70F6-4322-835A-5333F9F43918}" dt="2024-03-07T07:55:27.164" v="1829" actId="20577"/>
        <pc:sldMkLst>
          <pc:docMk/>
          <pc:sldMk cId="3191417455" sldId="264"/>
        </pc:sldMkLst>
        <pc:spChg chg="del">
          <ac:chgData name="Jan Steinar Kveno" userId="1eb52f07-71e5-4d14-92c8-33481ad15a69" providerId="ADAL" clId="{38A52492-70F6-4322-835A-5333F9F43918}" dt="2024-02-15T07:38:17.110" v="1437" actId="931"/>
          <ac:spMkLst>
            <pc:docMk/>
            <pc:sldMk cId="3191417455" sldId="264"/>
            <ac:spMk id="5" creationId="{357D348D-9334-48EE-A371-4335E1C96C8E}"/>
          </ac:spMkLst>
        </pc:spChg>
        <pc:graphicFrameChg chg="modGraphic">
          <ac:chgData name="Jan Steinar Kveno" userId="1eb52f07-71e5-4d14-92c8-33481ad15a69" providerId="ADAL" clId="{38A52492-70F6-4322-835A-5333F9F43918}" dt="2024-03-07T07:55:27.164" v="182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38A52492-70F6-4322-835A-5333F9F43918}" dt="2024-03-06T13:05:01.964" v="1802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Jan Steinar Kveno" userId="1eb52f07-71e5-4d14-92c8-33481ad15a69" providerId="ADAL" clId="{38A52492-70F6-4322-835A-5333F9F43918}" dt="2024-02-15T07:38:17.110" v="1437" actId="931"/>
          <ac:picMkLst>
            <pc:docMk/>
            <pc:sldMk cId="3191417455" sldId="264"/>
            <ac:picMk id="4" creationId="{D675A3DF-CEED-49E0-ACD8-D91AE8ACBF1F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07.03.2024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07.03.2024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07.03.2024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07.03.2024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07.03.2024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07.03.2024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07.03.2024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07.03.2024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07.03.2024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skisport, tegnefilm, skjermbilde&#10;&#10;Automatisk generert beskrivelse">
            <a:extLst>
              <a:ext uri="{FF2B5EF4-FFF2-40B4-BE49-F238E27FC236}">
                <a16:creationId xmlns:a16="http://schemas.microsoft.com/office/drawing/2014/main" id="{D675A3DF-CEED-49E0-ACD8-D91AE8ACBF1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" r="2030"/>
          <a:stretch>
            <a:fillRect/>
          </a:stretch>
        </p:blipFill>
        <p:spPr>
          <a:xfrm>
            <a:off x="5986463" y="1085850"/>
            <a:ext cx="28511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159039"/>
              </p:ext>
            </p:extLst>
          </p:nvPr>
        </p:nvGraphicFramePr>
        <p:xfrm>
          <a:off x="237369" y="1085850"/>
          <a:ext cx="5201914" cy="3543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29.01.2024 – Fall på islagt fortau  – Ryggskade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Montør skled og falt på islagt fortau etter utført oppdrag i bygård i Oslo.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Falt </a:t>
                      </a:r>
                      <a:r>
                        <a:rPr lang="nb-NO" sz="1000" b="0" i="0" kern="1200">
                          <a:latin typeface="Red Hat Text"/>
                        </a:rPr>
                        <a:t>på ryggen.</a:t>
                      </a:r>
                      <a:endParaRPr lang="nb-NO" sz="1000" b="0" i="0" kern="1200" dirty="0">
                        <a:latin typeface="Red Hat Text"/>
                      </a:endParaRP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0" i="0" kern="1200" dirty="0">
                        <a:latin typeface="Red Hat Text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Fortauet var ikke strødd og det ble ikke benyttet brodder.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Uoppmerksom på at fortauet var islagt.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Hadde </a:t>
                      </a:r>
                      <a:r>
                        <a:rPr lang="nb-NO" sz="1000" b="0" i="0" noProof="0">
                          <a:latin typeface="Red Hat Text"/>
                        </a:rPr>
                        <a:t>ikke brodder tilgjengelig.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Middels- Forstrukket / forslått rygg. 10 dager fravær. Tilrettelagt arbeid 10 dager.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Alvorlig- Bruddskader - rygg/hodeskade.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ID:53610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71623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Brodder skal alltid være tilgjengelig vinterstid.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Se an forholdene i området man skal bevege seg i og tenk egensikkerhet for å unngå personskader som kan få alvorlige konsekvenser. </a:t>
                      </a:r>
                    </a:p>
                    <a:p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Props1.xml><?xml version="1.0" encoding="utf-8"?>
<ds:datastoreItem xmlns:ds="http://schemas.openxmlformats.org/officeDocument/2006/customXml" ds:itemID="{A3F52CC2-44F2-4EB4-B11A-E0607F4ED398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bd6ed28d-af38-44fd-b7e0-25d28c6ead1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8f0b6f9-2b67-4617-a70c-e96b3cb341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172</TotalTime>
  <Words>115</Words>
  <Application>Microsoft Office PowerPoint</Application>
  <PresentationFormat>Skjermfremvisning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2024-03-07T07:55:35Z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