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1AEC6D-7F41-4DFD-960F-E7E75FA75546}" v="1" dt="2022-06-13T12:04:05.610"/>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0" d="100"/>
          <a:sy n="200" d="100"/>
        </p:scale>
        <p:origin x="162" y="17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ofer Dæhlin" userId="S::kristofer.daehlin@elvia.no::f96c5664-bb73-4114-8215-c7952bba559e" providerId="AD" clId="Web-{25A3B76F-6EAA-38A6-1A6D-AED68DA411DF}"/>
    <pc:docChg chg="modSld">
      <pc:chgData name="Kristofer Dæhlin" userId="S::kristofer.daehlin@elvia.no::f96c5664-bb73-4114-8215-c7952bba559e" providerId="AD" clId="Web-{25A3B76F-6EAA-38A6-1A6D-AED68DA411DF}" dt="2022-05-05T13:19:59.118" v="13"/>
      <pc:docMkLst>
        <pc:docMk/>
      </pc:docMkLst>
      <pc:sldChg chg="modSp">
        <pc:chgData name="Kristofer Dæhlin" userId="S::kristofer.daehlin@elvia.no::f96c5664-bb73-4114-8215-c7952bba559e" providerId="AD" clId="Web-{25A3B76F-6EAA-38A6-1A6D-AED68DA411DF}" dt="2022-05-05T13:19:59.118" v="13"/>
        <pc:sldMkLst>
          <pc:docMk/>
          <pc:sldMk cId="3191417455" sldId="264"/>
        </pc:sldMkLst>
        <pc:graphicFrameChg chg="mod modGraphic">
          <ac:chgData name="Kristofer Dæhlin" userId="S::kristofer.daehlin@elvia.no::f96c5664-bb73-4114-8215-c7952bba559e" providerId="AD" clId="Web-{25A3B76F-6EAA-38A6-1A6D-AED68DA411DF}" dt="2022-05-05T13:19:59.118" v="13"/>
          <ac:graphicFrameMkLst>
            <pc:docMk/>
            <pc:sldMk cId="3191417455" sldId="264"/>
            <ac:graphicFrameMk id="6" creationId="{7C9E829E-CD53-9147-A035-47F021DC1DF2}"/>
          </ac:graphicFrameMkLst>
        </pc:graphicFrameChg>
      </pc:sldChg>
    </pc:docChg>
  </pc:docChgLst>
  <pc:docChgLst>
    <pc:chgData name="Kjetil Utrimark" userId="S::kjetil.utrimark_hafslund.no#ext#@eidsivaenergi.onmicrosoft.com::3812b60a-3a5a-45ac-b073-f752987cfaf1" providerId="AD" clId="Web-{97B10881-14AB-46D0-B8A8-4AE5EB6AEAD6}"/>
    <pc:docChg chg="modSld">
      <pc:chgData name="Kjetil Utrimark" userId="S::kjetil.utrimark_hafslund.no#ext#@eidsivaenergi.onmicrosoft.com::3812b60a-3a5a-45ac-b073-f752987cfaf1" providerId="AD" clId="Web-{97B10881-14AB-46D0-B8A8-4AE5EB6AEAD6}" dt="2020-06-19T05:32:45.214" v="2"/>
      <pc:docMkLst>
        <pc:docMk/>
      </pc:docMkLst>
      <pc:sldChg chg="modSp delCm">
        <pc:chgData name="Kjetil Utrimark" userId="S::kjetil.utrimark_hafslund.no#ext#@eidsivaenergi.onmicrosoft.com::3812b60a-3a5a-45ac-b073-f752987cfaf1" providerId="AD" clId="Web-{97B10881-14AB-46D0-B8A8-4AE5EB6AEAD6}" dt="2020-06-19T05:32:45.214" v="2"/>
        <pc:sldMkLst>
          <pc:docMk/>
          <pc:sldMk cId="3191417455" sldId="264"/>
        </pc:sldMkLst>
        <pc:graphicFrameChg chg="mod modGraphic">
          <ac:chgData name="Kjetil Utrimark" userId="S::kjetil.utrimark_hafslund.no#ext#@eidsivaenergi.onmicrosoft.com::3812b60a-3a5a-45ac-b073-f752987cfaf1" providerId="AD" clId="Web-{97B10881-14AB-46D0-B8A8-4AE5EB6AEAD6}" dt="2020-06-19T05:32:03.868" v="1"/>
          <ac:graphicFrameMkLst>
            <pc:docMk/>
            <pc:sldMk cId="3191417455" sldId="264"/>
            <ac:graphicFrameMk id="8" creationId="{9A7836F5-DA16-D742-81B8-273E5FA233B4}"/>
          </ac:graphicFrameMkLst>
        </pc:graphicFrameChg>
      </pc:sldChg>
    </pc:docChg>
  </pc:docChgLst>
  <pc:docChgLst>
    <pc:chgData name="Ekera, Reidulf" userId="34b08412-d59a-41e9-8158-dce4f7ddb494" providerId="ADAL" clId="{75828914-BE3C-4813-956A-FDD1D1966454}"/>
    <pc:docChg chg="custSel modSld">
      <pc:chgData name="Ekera, Reidulf" userId="34b08412-d59a-41e9-8158-dce4f7ddb494" providerId="ADAL" clId="{75828914-BE3C-4813-956A-FDD1D1966454}" dt="2020-06-16T13:04:28.826" v="25" actId="20577"/>
      <pc:docMkLst>
        <pc:docMk/>
      </pc:docMkLst>
      <pc:sldChg chg="modSp mod">
        <pc:chgData name="Ekera, Reidulf" userId="34b08412-d59a-41e9-8158-dce4f7ddb494" providerId="ADAL" clId="{75828914-BE3C-4813-956A-FDD1D1966454}" dt="2020-06-16T13:04:28.826" v="25" actId="20577"/>
        <pc:sldMkLst>
          <pc:docMk/>
          <pc:sldMk cId="3191417455" sldId="264"/>
        </pc:sldMkLst>
        <pc:graphicFrameChg chg="modGraphic">
          <ac:chgData name="Ekera, Reidulf" userId="34b08412-d59a-41e9-8158-dce4f7ddb494" providerId="ADAL" clId="{75828914-BE3C-4813-956A-FDD1D1966454}" dt="2020-06-16T13:01:19.049" v="16" actId="20577"/>
          <ac:graphicFrameMkLst>
            <pc:docMk/>
            <pc:sldMk cId="3191417455" sldId="264"/>
            <ac:graphicFrameMk id="6" creationId="{7C9E829E-CD53-9147-A035-47F021DC1DF2}"/>
          </ac:graphicFrameMkLst>
        </pc:graphicFrameChg>
        <pc:graphicFrameChg chg="modGraphic">
          <ac:chgData name="Ekera, Reidulf" userId="34b08412-d59a-41e9-8158-dce4f7ddb494" providerId="ADAL" clId="{75828914-BE3C-4813-956A-FDD1D1966454}" dt="2020-06-16T13:04:28.826" v="25" actId="20577"/>
          <ac:graphicFrameMkLst>
            <pc:docMk/>
            <pc:sldMk cId="3191417455" sldId="264"/>
            <ac:graphicFrameMk id="8" creationId="{9A7836F5-DA16-D742-81B8-273E5FA233B4}"/>
          </ac:graphicFrameMkLst>
        </pc:graphicFrameChg>
      </pc:sldChg>
    </pc:docChg>
  </pc:docChgLst>
  <pc:docChgLst>
    <pc:chgData name="Ekera, Reidulf" userId="S::reidulf.ekera@eidsiva.no::34b08412-d59a-41e9-8158-dce4f7ddb494" providerId="AD" clId="Web-{F7528DEA-B144-4F40-A31B-87F1D7807F52}"/>
    <pc:docChg chg="modSld">
      <pc:chgData name="Ekera, Reidulf" userId="S::reidulf.ekera@eidsiva.no::34b08412-d59a-41e9-8158-dce4f7ddb494" providerId="AD" clId="Web-{F7528DEA-B144-4F40-A31B-87F1D7807F52}" dt="2020-06-15T00:18:34.405" v="495"/>
      <pc:docMkLst>
        <pc:docMk/>
      </pc:docMkLst>
      <pc:sldChg chg="modSp">
        <pc:chgData name="Ekera, Reidulf" userId="S::reidulf.ekera@eidsiva.no::34b08412-d59a-41e9-8158-dce4f7ddb494" providerId="AD" clId="Web-{F7528DEA-B144-4F40-A31B-87F1D7807F52}" dt="2020-06-15T00:18:34.405" v="495"/>
        <pc:sldMkLst>
          <pc:docMk/>
          <pc:sldMk cId="3191417455" sldId="264"/>
        </pc:sldMkLst>
        <pc:graphicFrameChg chg="mod modGraphic">
          <ac:chgData name="Ekera, Reidulf" userId="S::reidulf.ekera@eidsiva.no::34b08412-d59a-41e9-8158-dce4f7ddb494" providerId="AD" clId="Web-{F7528DEA-B144-4F40-A31B-87F1D7807F52}" dt="2020-06-15T00:18:34.405" v="495"/>
          <ac:graphicFrameMkLst>
            <pc:docMk/>
            <pc:sldMk cId="3191417455" sldId="264"/>
            <ac:graphicFrameMk id="6" creationId="{7C9E829E-CD53-9147-A035-47F021DC1DF2}"/>
          </ac:graphicFrameMkLst>
        </pc:graphicFrameChg>
      </pc:sldChg>
    </pc:docChg>
  </pc:docChgLst>
  <pc:docChgLst>
    <pc:chgData name="Ekera, Reidulf" userId="S::reidulf.ekera@eidsiva.no::34b08412-d59a-41e9-8158-dce4f7ddb494" providerId="AD" clId="Web-{FB6F7965-3264-4C69-8215-3B8135E90FF5}"/>
    <pc:docChg chg="modSld">
      <pc:chgData name="Ekera, Reidulf" userId="S::reidulf.ekera@eidsiva.no::34b08412-d59a-41e9-8158-dce4f7ddb494" providerId="AD" clId="Web-{FB6F7965-3264-4C69-8215-3B8135E90FF5}" dt="2020-06-17T18:34:01.708" v="1"/>
      <pc:docMkLst>
        <pc:docMk/>
      </pc:docMkLst>
      <pc:sldChg chg="modSp">
        <pc:chgData name="Ekera, Reidulf" userId="S::reidulf.ekera@eidsiva.no::34b08412-d59a-41e9-8158-dce4f7ddb494" providerId="AD" clId="Web-{FB6F7965-3264-4C69-8215-3B8135E90FF5}" dt="2020-06-17T18:34:01.708" v="1"/>
        <pc:sldMkLst>
          <pc:docMk/>
          <pc:sldMk cId="3191417455" sldId="264"/>
        </pc:sldMkLst>
        <pc:graphicFrameChg chg="mod modGraphic">
          <ac:chgData name="Ekera, Reidulf" userId="S::reidulf.ekera@eidsiva.no::34b08412-d59a-41e9-8158-dce4f7ddb494" providerId="AD" clId="Web-{FB6F7965-3264-4C69-8215-3B8135E90FF5}" dt="2020-06-17T18:34:01.708" v="1"/>
          <ac:graphicFrameMkLst>
            <pc:docMk/>
            <pc:sldMk cId="3191417455" sldId="264"/>
            <ac:graphicFrameMk id="6" creationId="{7C9E829E-CD53-9147-A035-47F021DC1DF2}"/>
          </ac:graphicFrameMkLst>
        </pc:graphicFrameChg>
      </pc:sldChg>
    </pc:docChg>
  </pc:docChgLst>
  <pc:docChgLst>
    <pc:chgData name="Jan Steinar Kveno" userId="1eb52f07-71e5-4d14-92c8-33481ad15a69" providerId="ADAL" clId="{9E1AEC6D-7F41-4DFD-960F-E7E75FA75546}"/>
    <pc:docChg chg="modSld">
      <pc:chgData name="Jan Steinar Kveno" userId="1eb52f07-71e5-4d14-92c8-33481ad15a69" providerId="ADAL" clId="{9E1AEC6D-7F41-4DFD-960F-E7E75FA75546}" dt="2022-06-13T12:04:17.544" v="1" actId="20577"/>
      <pc:docMkLst>
        <pc:docMk/>
      </pc:docMkLst>
      <pc:sldChg chg="modSp mod modAnim">
        <pc:chgData name="Jan Steinar Kveno" userId="1eb52f07-71e5-4d14-92c8-33481ad15a69" providerId="ADAL" clId="{9E1AEC6D-7F41-4DFD-960F-E7E75FA75546}" dt="2022-06-13T12:04:17.544" v="1" actId="20577"/>
        <pc:sldMkLst>
          <pc:docMk/>
          <pc:sldMk cId="3191417455" sldId="264"/>
        </pc:sldMkLst>
        <pc:graphicFrameChg chg="modGraphic">
          <ac:chgData name="Jan Steinar Kveno" userId="1eb52f07-71e5-4d14-92c8-33481ad15a69" providerId="ADAL" clId="{9E1AEC6D-7F41-4DFD-960F-E7E75FA75546}" dt="2022-06-13T12:04:17.544" v="1" actId="20577"/>
          <ac:graphicFrameMkLst>
            <pc:docMk/>
            <pc:sldMk cId="3191417455" sldId="264"/>
            <ac:graphicFrameMk id="6" creationId="{7C9E829E-CD53-9147-A035-47F021DC1DF2}"/>
          </ac:graphicFrameMkLst>
        </pc:graphicFrameChg>
      </pc:sldChg>
    </pc:docChg>
  </pc:docChgLst>
  <pc:docChgLst>
    <pc:chgData name="Ekera, Reidulf" userId="S::reidulf.ekera@eidsiva.no::34b08412-d59a-41e9-8158-dce4f7ddb494" providerId="AD" clId="Web-{608EBC1A-9E61-4A63-BEB9-EC482F0E0393}"/>
    <pc:docChg chg="modSld">
      <pc:chgData name="Ekera, Reidulf" userId="S::reidulf.ekera@eidsiva.no::34b08412-d59a-41e9-8158-dce4f7ddb494" providerId="AD" clId="Web-{608EBC1A-9E61-4A63-BEB9-EC482F0E0393}" dt="2020-06-14T11:39:29.708" v="37"/>
      <pc:docMkLst>
        <pc:docMk/>
      </pc:docMkLst>
      <pc:sldChg chg="modSp">
        <pc:chgData name="Ekera, Reidulf" userId="S::reidulf.ekera@eidsiva.no::34b08412-d59a-41e9-8158-dce4f7ddb494" providerId="AD" clId="Web-{608EBC1A-9E61-4A63-BEB9-EC482F0E0393}" dt="2020-06-14T11:39:29.708" v="37"/>
        <pc:sldMkLst>
          <pc:docMk/>
          <pc:sldMk cId="3191417455" sldId="264"/>
        </pc:sldMkLst>
        <pc:graphicFrameChg chg="mod modGraphic">
          <ac:chgData name="Ekera, Reidulf" userId="S::reidulf.ekera@eidsiva.no::34b08412-d59a-41e9-8158-dce4f7ddb494" providerId="AD" clId="Web-{608EBC1A-9E61-4A63-BEB9-EC482F0E0393}" dt="2020-06-14T11:39:29.708" v="37"/>
          <ac:graphicFrameMkLst>
            <pc:docMk/>
            <pc:sldMk cId="3191417455" sldId="264"/>
            <ac:graphicFrameMk id="6" creationId="{7C9E829E-CD53-9147-A035-47F021DC1DF2}"/>
          </ac:graphicFrameMkLst>
        </pc:graphicFrameChg>
      </pc:sldChg>
    </pc:docChg>
  </pc:docChgLst>
  <pc:docChgLst>
    <pc:chgData name="Ekera, Reidulf" userId="34b08412-d59a-41e9-8158-dce4f7ddb494" providerId="ADAL" clId="{B481E884-CF9A-4DD1-A49D-106B088F4E15}"/>
    <pc:docChg chg="custSel modSld">
      <pc:chgData name="Ekera, Reidulf" userId="34b08412-d59a-41e9-8158-dce4f7ddb494" providerId="ADAL" clId="{B481E884-CF9A-4DD1-A49D-106B088F4E15}" dt="2020-06-14T11:33:46.707" v="2755" actId="20577"/>
      <pc:docMkLst>
        <pc:docMk/>
      </pc:docMkLst>
      <pc:sldChg chg="addSp delSp modSp mod">
        <pc:chgData name="Ekera, Reidulf" userId="34b08412-d59a-41e9-8158-dce4f7ddb494" providerId="ADAL" clId="{B481E884-CF9A-4DD1-A49D-106B088F4E15}" dt="2020-06-14T11:33:46.707" v="2755" actId="20577"/>
        <pc:sldMkLst>
          <pc:docMk/>
          <pc:sldMk cId="3191417455" sldId="264"/>
        </pc:sldMkLst>
        <pc:spChg chg="del">
          <ac:chgData name="Ekera, Reidulf" userId="34b08412-d59a-41e9-8158-dce4f7ddb494" providerId="ADAL" clId="{B481E884-CF9A-4DD1-A49D-106B088F4E15}" dt="2020-06-14T11:24:28.336" v="2747"/>
          <ac:spMkLst>
            <pc:docMk/>
            <pc:sldMk cId="3191417455" sldId="264"/>
            <ac:spMk id="5" creationId="{357D348D-9334-48EE-A371-4335E1C96C8E}"/>
          </ac:spMkLst>
        </pc:spChg>
        <pc:spChg chg="mod">
          <ac:chgData name="Ekera, Reidulf" userId="34b08412-d59a-41e9-8158-dce4f7ddb494" providerId="ADAL" clId="{B481E884-CF9A-4DD1-A49D-106B088F4E15}" dt="2020-06-14T11:31:41.383" v="2754" actId="20577"/>
          <ac:spMkLst>
            <pc:docMk/>
            <pc:sldMk cId="3191417455" sldId="264"/>
            <ac:spMk id="7" creationId="{390954B9-808C-1649-AA9B-AD05571CDE77}"/>
          </ac:spMkLst>
        </pc:spChg>
        <pc:graphicFrameChg chg="modGraphic">
          <ac:chgData name="Ekera, Reidulf" userId="34b08412-d59a-41e9-8158-dce4f7ddb494" providerId="ADAL" clId="{B481E884-CF9A-4DD1-A49D-106B088F4E15}" dt="2020-06-14T11:11:27.382" v="2746" actId="20577"/>
          <ac:graphicFrameMkLst>
            <pc:docMk/>
            <pc:sldMk cId="3191417455" sldId="264"/>
            <ac:graphicFrameMk id="6" creationId="{7C9E829E-CD53-9147-A035-47F021DC1DF2}"/>
          </ac:graphicFrameMkLst>
        </pc:graphicFrameChg>
        <pc:graphicFrameChg chg="modGraphic">
          <ac:chgData name="Ekera, Reidulf" userId="34b08412-d59a-41e9-8158-dce4f7ddb494" providerId="ADAL" clId="{B481E884-CF9A-4DD1-A49D-106B088F4E15}" dt="2020-06-14T11:33:46.707" v="2755" actId="20577"/>
          <ac:graphicFrameMkLst>
            <pc:docMk/>
            <pc:sldMk cId="3191417455" sldId="264"/>
            <ac:graphicFrameMk id="8" creationId="{9A7836F5-DA16-D742-81B8-273E5FA233B4}"/>
          </ac:graphicFrameMkLst>
        </pc:graphicFrameChg>
        <pc:picChg chg="add mod">
          <ac:chgData name="Ekera, Reidulf" userId="34b08412-d59a-41e9-8158-dce4f7ddb494" providerId="ADAL" clId="{B481E884-CF9A-4DD1-A49D-106B088F4E15}" dt="2020-06-14T11:24:28.336" v="2747"/>
          <ac:picMkLst>
            <pc:docMk/>
            <pc:sldMk cId="3191417455" sldId="264"/>
            <ac:picMk id="3" creationId="{10508EA5-2759-4B11-8C5C-7D620AD3651C}"/>
          </ac:picMkLst>
        </pc:picChg>
      </pc:sldChg>
    </pc:docChg>
  </pc:docChgLst>
  <pc:docChgLst>
    <pc:chgData name="Kjetil Utrimark" userId="6f091d06-67e5-4f4b-9d6a-b40516eba41e" providerId="ADAL" clId="{DD399606-5F8C-4FBA-A9F9-F22A81D48864}"/>
    <pc:docChg chg="modSld">
      <pc:chgData name="Kjetil Utrimark" userId="6f091d06-67e5-4f4b-9d6a-b40516eba41e" providerId="ADAL" clId="{DD399606-5F8C-4FBA-A9F9-F22A81D48864}" dt="2020-06-19T07:24:15.094" v="8" actId="14100"/>
      <pc:docMkLst>
        <pc:docMk/>
      </pc:docMkLst>
      <pc:sldChg chg="modSp">
        <pc:chgData name="Kjetil Utrimark" userId="6f091d06-67e5-4f4b-9d6a-b40516eba41e" providerId="ADAL" clId="{DD399606-5F8C-4FBA-A9F9-F22A81D48864}" dt="2020-06-19T07:24:15.094" v="8" actId="14100"/>
        <pc:sldMkLst>
          <pc:docMk/>
          <pc:sldMk cId="3191417455" sldId="264"/>
        </pc:sldMkLst>
        <pc:graphicFrameChg chg="modGraphic">
          <ac:chgData name="Kjetil Utrimark" userId="6f091d06-67e5-4f4b-9d6a-b40516eba41e" providerId="ADAL" clId="{DD399606-5F8C-4FBA-A9F9-F22A81D48864}" dt="2020-06-19T07:24:11.370" v="7" actId="14100"/>
          <ac:graphicFrameMkLst>
            <pc:docMk/>
            <pc:sldMk cId="3191417455" sldId="264"/>
            <ac:graphicFrameMk id="6" creationId="{7C9E829E-CD53-9147-A035-47F021DC1DF2}"/>
          </ac:graphicFrameMkLst>
        </pc:graphicFrameChg>
        <pc:graphicFrameChg chg="mod modGraphic">
          <ac:chgData name="Kjetil Utrimark" userId="6f091d06-67e5-4f4b-9d6a-b40516eba41e" providerId="ADAL" clId="{DD399606-5F8C-4FBA-A9F9-F22A81D48864}" dt="2020-06-19T07:24:15.094" v="8" actId="14100"/>
          <ac:graphicFrameMkLst>
            <pc:docMk/>
            <pc:sldMk cId="3191417455" sldId="264"/>
            <ac:graphicFrameMk id="8" creationId="{9A7836F5-DA16-D742-81B8-273E5FA233B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13.06.2022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13.06.2022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13.06.2022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13.06.2022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13.06.2022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13.06.2022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13.06.2022</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ssholder for bilde 2">
            <a:extLst>
              <a:ext uri="{FF2B5EF4-FFF2-40B4-BE49-F238E27FC236}">
                <a16:creationId xmlns:a16="http://schemas.microsoft.com/office/drawing/2014/main" id="{10508EA5-2759-4B11-8C5C-7D620AD3651C}"/>
              </a:ext>
            </a:extLst>
          </p:cNvPr>
          <p:cNvPicPr>
            <a:picLocks noGrp="1" noChangeAspect="1"/>
          </p:cNvPicPr>
          <p:nvPr>
            <p:ph type="pic" sz="quarter" idx="15"/>
          </p:nvPr>
        </p:nvPicPr>
        <p:blipFill>
          <a:blip r:embed="rId2"/>
          <a:srcRect t="29061" b="29061"/>
          <a:stretch>
            <a:fillRect/>
          </a:stretch>
        </p:blipFill>
        <p:spPr>
          <a:xfrm>
            <a:off x="5986463" y="1085850"/>
            <a:ext cx="2851150" cy="1671638"/>
          </a:xfrm>
          <a:prstGeom prst="rect">
            <a:avLst/>
          </a:prstGeo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247232570"/>
              </p:ext>
            </p:extLst>
          </p:nvPr>
        </p:nvGraphicFramePr>
        <p:xfrm>
          <a:off x="477366" y="1085850"/>
          <a:ext cx="5201914" cy="3594963"/>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08497">
                <a:tc gridSpan="2">
                  <a:txBody>
                    <a:bodyPr/>
                    <a:lstStyle/>
                    <a:p>
                      <a:r>
                        <a:rPr lang="nb-NO" sz="1000" b="1" kern="1200" dirty="0">
                          <a:solidFill>
                            <a:schemeClr val="lt1"/>
                          </a:solidFill>
                          <a:latin typeface="+mn-lt"/>
                          <a:ea typeface="+mn-ea"/>
                          <a:cs typeface="+mn-cs"/>
                        </a:rPr>
                        <a:t>26.05.2020 – KUTT I Leggen</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954978">
                <a:tc>
                  <a:txBody>
                    <a:bodyPr/>
                    <a:lstStyle/>
                    <a:p>
                      <a:r>
                        <a:rPr lang="nb-NO" sz="1200" dirty="0"/>
                        <a:t>Hva</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FontTx/>
                        <a:buNone/>
                      </a:pPr>
                      <a:r>
                        <a:rPr lang="nb-NO" sz="1000" b="0" i="0" kern="1200" dirty="0">
                          <a:latin typeface="Red Hat Text"/>
                        </a:rPr>
                        <a:t>To skogsarbeidere bedrev sikringshogst. Under felling av et tre hvor det ble benytte felle-jekk som sikring, fikk operatør </a:t>
                      </a:r>
                      <a:r>
                        <a:rPr lang="nb-NO" sz="1000" b="0" i="0" kern="1200">
                          <a:latin typeface="Red Hat Text"/>
                        </a:rPr>
                        <a:t>av felle jekk </a:t>
                      </a:r>
                      <a:r>
                        <a:rPr lang="nb-NO" sz="1000" b="0" i="0" kern="1200" dirty="0">
                          <a:latin typeface="Red Hat Text"/>
                        </a:rPr>
                        <a:t>kutt i leggen av sagen. Sagen traff innkapslet fremmedlegeme inne i treet. Sagen fikk da et ukontrollert kast ut av felle-skåret som operatør av sagen ikke rakk å holde tilbake. </a:t>
                      </a:r>
                      <a:endParaRPr lang="nb-NO" sz="1000" b="0" i="0" kern="1200" dirty="0">
                        <a:latin typeface="Red Hat Text" panose="02010503040201060303" pitchFamily="2" charset="77"/>
                      </a:endParaRP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806920">
                <a:tc>
                  <a:txBody>
                    <a:bodyPr/>
                    <a:lstStyle/>
                    <a:p>
                      <a:r>
                        <a:rPr lang="nb-NO" sz="1200" dirty="0"/>
                        <a:t>Årsake(er)</a:t>
                      </a:r>
                    </a:p>
                  </a:txBody>
                  <a:tcPr marL="68580" marR="68580" marT="34290" marB="34290"/>
                </a:tc>
                <a:tc>
                  <a:txBody>
                    <a:bodyPr/>
                    <a:lstStyle/>
                    <a:p>
                      <a:r>
                        <a:rPr lang="nb-NO" sz="1000" b="0" i="0" noProof="0" dirty="0">
                          <a:latin typeface="Red Hat Text"/>
                        </a:rPr>
                        <a:t>Operatør av </a:t>
                      </a:r>
                      <a:r>
                        <a:rPr lang="nb-NO" sz="1000" b="0" i="0" noProof="0" dirty="0" err="1">
                          <a:latin typeface="Red Hat Text"/>
                        </a:rPr>
                        <a:t>fellejekk</a:t>
                      </a:r>
                      <a:r>
                        <a:rPr lang="nb-NO" sz="1000" b="0" i="0" noProof="0" dirty="0">
                          <a:latin typeface="Red Hat Text"/>
                        </a:rPr>
                        <a:t> sto plassert slik at han var innenfor risikoområdet for sagens rekkevidde uten barrierer som kunne stoppet sagens utsving.  I tillegg til feilplassering ser det ut til at vernebuksen ikke har hatt forventet vernestyrke, treff av sagen resulterte i en kuttskade.</a:t>
                      </a:r>
                      <a:endParaRPr lang="nb-NO" sz="1000" b="0" i="0" dirty="0">
                        <a:latin typeface="Red Hat Text"/>
                      </a:endParaRPr>
                    </a:p>
                  </a:txBody>
                  <a:tcPr marL="68580" marR="68580" marT="34290" marB="34290"/>
                </a:tc>
                <a:extLst>
                  <a:ext uri="{0D108BD9-81ED-4DB2-BD59-A6C34878D82A}">
                    <a16:rowId xmlns:a16="http://schemas.microsoft.com/office/drawing/2014/main" val="350104361"/>
                  </a:ext>
                </a:extLst>
              </a:tr>
              <a:tr h="565986">
                <a:tc>
                  <a:txBody>
                    <a:bodyPr/>
                    <a:lstStyle/>
                    <a:p>
                      <a:r>
                        <a:rPr lang="nb-NO" sz="1200" dirty="0"/>
                        <a:t>Konsekvens</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FontTx/>
                        <a:buNone/>
                      </a:pPr>
                      <a:r>
                        <a:rPr lang="nb-NO" sz="1000" b="0" i="0" noProof="0" dirty="0">
                          <a:latin typeface="Red Hat Text"/>
                        </a:rPr>
                        <a:t>Kuttskade, sydd tre sting. Tre dager fravær</a:t>
                      </a:r>
                    </a:p>
                    <a:p>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806920">
                <a:tc>
                  <a:txBody>
                    <a:bodyPr/>
                    <a:lstStyle/>
                    <a:p>
                      <a:r>
                        <a:rPr lang="nb-NO" sz="1200" dirty="0"/>
                        <a:t>Potensiale</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FontTx/>
                        <a:buNone/>
                      </a:pPr>
                      <a:r>
                        <a:rPr lang="nb-NO" sz="1000" b="0" i="0" u="none" strike="noStrike" noProof="0" dirty="0">
                          <a:latin typeface="Red Hat Text"/>
                          <a:cs typeface="Arial"/>
                        </a:rPr>
                        <a:t>Uhell med treff av kjede i drift, i dette området av vernebuksen, skal normalt ikke føre til slik kuttskade. Det ble benyttet EN standardisert og godkjent vernebukse som skal yte vern mot denne type skade. Buksen er overlevert leverandør som følger opp mot produsent angående mulig feilproduksjon. </a:t>
                      </a:r>
                      <a:endParaRPr lang="nb-NO" sz="1000" b="0" i="0" noProof="0" dirty="0">
                        <a:latin typeface="Red Hat Text" panose="02010503040201060303" pitchFamily="2" charset="77"/>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a:solidFill>
                  <a:prstClr val="white">
                    <a:lumMod val="50000"/>
                  </a:prstClr>
                </a:solidFill>
                <a:latin typeface="Red Hat Text" panose="02010503040201060303" pitchFamily="2" charset="77"/>
              </a:rPr>
              <a:t>RUH ID: 16558</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829695221"/>
              </p:ext>
            </p:extLst>
          </p:nvPr>
        </p:nvGraphicFramePr>
        <p:xfrm>
          <a:off x="5986461" y="2828925"/>
          <a:ext cx="2851643" cy="1875548"/>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50263">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525285">
                <a:tc>
                  <a:txBody>
                    <a:bodyPr/>
                    <a:lstStyle/>
                    <a:p>
                      <a:pPr marL="285750" marR="0" lvl="0" indent="-285750" algn="l" rtl="0" eaLnBrk="1" fontAlgn="auto" latinLnBrk="0" hangingPunct="1">
                        <a:lnSpc>
                          <a:spcPct val="100000"/>
                        </a:lnSpc>
                        <a:spcBef>
                          <a:spcPts val="0"/>
                        </a:spcBef>
                        <a:spcAft>
                          <a:spcPts val="0"/>
                        </a:spcAft>
                        <a:buFont typeface="Arial" panose="020B0604020202020204" pitchFamily="34" charset="0"/>
                        <a:buChar char="•"/>
                      </a:pPr>
                      <a:r>
                        <a:rPr lang="nb-NO" sz="1000" b="0" i="0" kern="1200" dirty="0">
                          <a:solidFill>
                            <a:schemeClr val="dk1"/>
                          </a:solidFill>
                          <a:latin typeface="Red Hat Text"/>
                          <a:ea typeface="+mn-ea"/>
                          <a:cs typeface="Arial"/>
                        </a:rPr>
                        <a:t>Etablere </a:t>
                      </a:r>
                      <a:r>
                        <a:rPr lang="nb-NO" sz="1000" b="0" i="0" u="sng" kern="1200" dirty="0">
                          <a:solidFill>
                            <a:schemeClr val="dk1"/>
                          </a:solidFill>
                          <a:latin typeface="Red Hat Text"/>
                          <a:ea typeface="+mn-ea"/>
                          <a:cs typeface="Arial"/>
                        </a:rPr>
                        <a:t>barrierer mellom sag og personell </a:t>
                      </a:r>
                      <a:r>
                        <a:rPr lang="nb-NO" sz="1000" b="0" i="0" kern="1200" dirty="0">
                          <a:solidFill>
                            <a:schemeClr val="dk1"/>
                          </a:solidFill>
                          <a:latin typeface="Red Hat Text"/>
                          <a:ea typeface="+mn-ea"/>
                          <a:cs typeface="Arial"/>
                        </a:rPr>
                        <a:t>som vern mot utilsiktet bevegelse av sagen.</a:t>
                      </a:r>
                    </a:p>
                    <a:p>
                      <a:pPr marL="285750" marR="0" lvl="0" indent="-285750" algn="l" rtl="0" eaLnBrk="1" fontAlgn="auto" latinLnBrk="0" hangingPunct="1">
                        <a:lnSpc>
                          <a:spcPct val="100000"/>
                        </a:lnSpc>
                        <a:spcBef>
                          <a:spcPts val="0"/>
                        </a:spcBef>
                        <a:spcAft>
                          <a:spcPts val="0"/>
                        </a:spcAft>
                        <a:buFont typeface="Arial" panose="020B0604020202020204" pitchFamily="34" charset="0"/>
                        <a:buChar char="•"/>
                      </a:pPr>
                      <a:r>
                        <a:rPr lang="nb-NO" sz="1000" b="0" i="0" kern="1200" dirty="0">
                          <a:solidFill>
                            <a:schemeClr val="dk1"/>
                          </a:solidFill>
                          <a:latin typeface="Red Hat Text"/>
                          <a:ea typeface="+mn-ea"/>
                          <a:cs typeface="Arial"/>
                        </a:rPr>
                        <a:t>Gjennomføre SJA - avklare sikker sone i forhold til sagen, samt andre momenter i </a:t>
                      </a:r>
                      <a:r>
                        <a:rPr lang="nb-NO" sz="1000" b="0" i="0" kern="1200" dirty="0" err="1">
                          <a:solidFill>
                            <a:schemeClr val="dk1"/>
                          </a:solidFill>
                          <a:latin typeface="Red Hat Text"/>
                          <a:ea typeface="+mn-ea"/>
                          <a:cs typeface="Arial"/>
                        </a:rPr>
                        <a:t>felleoppdraget</a:t>
                      </a:r>
                      <a:r>
                        <a:rPr lang="nb-NO" sz="1000" b="0" i="0" kern="1200" dirty="0">
                          <a:solidFill>
                            <a:schemeClr val="dk1"/>
                          </a:solidFill>
                          <a:latin typeface="Red Hat Text"/>
                          <a:ea typeface="+mn-ea"/>
                          <a:cs typeface="Arial"/>
                        </a:rPr>
                        <a:t>. </a:t>
                      </a:r>
                      <a:endParaRPr lang="nb-NO" sz="1000" b="0" i="0" kern="1200" dirty="0">
                        <a:solidFill>
                          <a:schemeClr val="dk1"/>
                        </a:solidFill>
                        <a:latin typeface="Red Hat Text" panose="02010503040201060303" pitchFamily="2" charset="77"/>
                        <a:ea typeface="+mn-ea"/>
                        <a:cs typeface="Arial"/>
                      </a:endParaRPr>
                    </a:p>
                    <a:p>
                      <a:pPr marL="0" marR="0" lvl="0" indent="0" algn="l" rtl="0" eaLnBrk="1" fontAlgn="auto" latinLnBrk="0" hangingPunct="1">
                        <a:lnSpc>
                          <a:spcPct val="100000"/>
                        </a:lnSpc>
                        <a:spcBef>
                          <a:spcPts val="0"/>
                        </a:spcBef>
                        <a:spcAft>
                          <a:spcPts val="0"/>
                        </a:spcAft>
                        <a:buFont typeface="Arial" panose="020B0604020202020204" pitchFamily="34" charset="0"/>
                        <a:buNone/>
                      </a:pPr>
                      <a:r>
                        <a:rPr lang="nb-NO" sz="1000" b="0" i="0" kern="1200" dirty="0">
                          <a:solidFill>
                            <a:schemeClr val="dk1"/>
                          </a:solidFill>
                          <a:latin typeface="Red Hat Text"/>
                          <a:ea typeface="+mn-ea"/>
                          <a:cs typeface="Arial"/>
                        </a:rPr>
                        <a:t> </a:t>
                      </a:r>
                    </a:p>
                    <a:p>
                      <a:pPr marL="0" marR="0" lvl="0" indent="0" algn="l" rtl="0" eaLnBrk="1" fontAlgn="auto" latinLnBrk="0" hangingPunct="1">
                        <a:lnSpc>
                          <a:spcPct val="100000"/>
                        </a:lnSpc>
                        <a:spcBef>
                          <a:spcPts val="0"/>
                        </a:spcBef>
                        <a:spcAft>
                          <a:spcPts val="0"/>
                        </a:spcAft>
                        <a:buFont typeface="Arial" panose="020B0604020202020204" pitchFamily="34" charset="0"/>
                        <a:buNone/>
                      </a:pPr>
                      <a:endParaRPr lang="nb-NO" sz="1000" b="0" i="0" kern="1200" dirty="0">
                        <a:solidFill>
                          <a:schemeClr val="dk1"/>
                        </a:solidFill>
                        <a:latin typeface="Red Hat Text"/>
                        <a:ea typeface="+mn-ea"/>
                        <a:cs typeface="Arial"/>
                      </a:endParaRPr>
                    </a:p>
                    <a:p>
                      <a:endParaRPr lang="nb-NO" sz="1000" dirty="0"/>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20" ma:contentTypeDescription="Opprett et nytt dokument." ma:contentTypeScope="" ma:versionID="090e09826d70d71cad2e1eb71d6d138e">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690d5ab85f5c139033dd4da684f979b6"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Published</dsrStatus>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https://nettbiblioteket.elvia.no/doc/lringsarkid16558kuttileggavmotorsag/</Url>
      <Description>Document</Description>
    </dsrLink>
    <Ekstern xmlns="6d4a5315-78c6-4c96-bb32-0e29fe55ad16">true</Ekstern>
    <SharedWithUsers xmlns="6d4a5315-78c6-4c96-bb32-0e29fe55ad16">
      <UserInfo>
        <DisplayName/>
        <AccountId xsi:nil="true"/>
        <AccountType/>
      </UserInfo>
    </SharedWithUsers>
  </documentManagement>
</p:properties>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6391E632-54DD-4AC0-8BE6-F6C3334EEA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4a5315-78c6-4c96-bb32-0e29fe55ad16"/>
    <ds:schemaRef ds:uri="b4509093-701c-4f4a-83cb-59d1966a0a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5B1BAC-5AF3-426D-AD74-361DCA4992AF}">
  <ds:schemaRefs>
    <ds:schemaRef ds:uri="http://schemas.openxmlformats.org/package/2006/metadata/core-properties"/>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purl.org/dc/terms/"/>
    <ds:schemaRef ds:uri="b4509093-701c-4f4a-83cb-59d1966a0a3b"/>
    <ds:schemaRef ds:uri="6d4a5315-78c6-4c96-bb32-0e29fe55ad1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0</TotalTime>
  <Words>213</Words>
  <Application>Microsoft Office PowerPoint</Application>
  <PresentationFormat>Skjermfremvisning (16:9)</PresentationFormat>
  <Paragraphs>15</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9</cp:revision>
  <dcterms:created xsi:type="dcterms:W3CDTF">2017-08-30T13:22:09Z</dcterms:created>
  <dcterms:modified xsi:type="dcterms:W3CDTF">2022-06-13T12:04:20Z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10600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MigrationWizId">
    <vt:lpwstr>6c51bf24-aaaa-4114-a326-89f115cdb692</vt:lpwstr>
  </property>
  <property fmtid="{D5CDD505-2E9C-101B-9397-08002B2CF9AE}" pid="10" name="ComplianceAssetId">
    <vt:lpwstr/>
  </property>
  <property fmtid="{D5CDD505-2E9C-101B-9397-08002B2CF9AE}" pid="11" name="TemplateUrl">
    <vt:lpwstr/>
  </property>
</Properties>
</file>