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BC7FE-BA1E-403A-90D5-D4D7009EE184}" v="24" dt="2023-10-02T13:49:47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14" y="10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E66BC7FE-BA1E-403A-90D5-D4D7009EE184}"/>
    <pc:docChg chg="custSel modSld">
      <pc:chgData name="Kjetil Utrimark" userId="1279c3cc-6e74-4314-a4cd-7d733113e553" providerId="ADAL" clId="{E66BC7FE-BA1E-403A-90D5-D4D7009EE184}" dt="2023-10-02T13:57:08.953" v="696" actId="403"/>
      <pc:docMkLst>
        <pc:docMk/>
      </pc:docMkLst>
      <pc:sldChg chg="addSp delSp modSp mod">
        <pc:chgData name="Kjetil Utrimark" userId="1279c3cc-6e74-4314-a4cd-7d733113e553" providerId="ADAL" clId="{E66BC7FE-BA1E-403A-90D5-D4D7009EE184}" dt="2023-10-02T13:57:08.953" v="696" actId="403"/>
        <pc:sldMkLst>
          <pc:docMk/>
          <pc:sldMk cId="3191417455" sldId="264"/>
        </pc:sldMkLst>
        <pc:spChg chg="del">
          <ac:chgData name="Kjetil Utrimark" userId="1279c3cc-6e74-4314-a4cd-7d733113e553" providerId="ADAL" clId="{E66BC7FE-BA1E-403A-90D5-D4D7009EE184}" dt="2023-10-02T13:44:29.283" v="413" actId="22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1279c3cc-6e74-4314-a4cd-7d733113e553" providerId="ADAL" clId="{E66BC7FE-BA1E-403A-90D5-D4D7009EE184}" dt="2023-10-02T13:27:19.505" v="6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Kjetil Utrimark" userId="1279c3cc-6e74-4314-a4cd-7d733113e553" providerId="ADAL" clId="{E66BC7FE-BA1E-403A-90D5-D4D7009EE184}" dt="2023-10-02T13:27:26.041" v="7" actId="478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Kjetil Utrimark" userId="1279c3cc-6e74-4314-a4cd-7d733113e553" providerId="ADAL" clId="{E66BC7FE-BA1E-403A-90D5-D4D7009EE184}" dt="2023-10-02T13:56:57.295" v="691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E66BC7FE-BA1E-403A-90D5-D4D7009EE184}" dt="2023-10-02T13:57:08.953" v="696" actId="403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Kjetil Utrimark" userId="1279c3cc-6e74-4314-a4cd-7d733113e553" providerId="ADAL" clId="{E66BC7FE-BA1E-403A-90D5-D4D7009EE184}" dt="2023-10-02T13:27:16.111" v="5" actId="478"/>
          <ac:picMkLst>
            <pc:docMk/>
            <pc:sldMk cId="3191417455" sldId="264"/>
            <ac:picMk id="4" creationId="{8AE66B0A-FD56-4417-A223-C2CE0365FFD1}"/>
          </ac:picMkLst>
        </pc:picChg>
        <pc:picChg chg="add mod ord modCrop">
          <ac:chgData name="Kjetil Utrimark" userId="1279c3cc-6e74-4314-a4cd-7d733113e553" providerId="ADAL" clId="{E66BC7FE-BA1E-403A-90D5-D4D7009EE184}" dt="2023-10-02T13:57:00.258" v="692" actId="14100"/>
          <ac:picMkLst>
            <pc:docMk/>
            <pc:sldMk cId="3191417455" sldId="264"/>
            <ac:picMk id="9" creationId="{39D3F871-5C68-F46A-6F82-32E5EC9CE544}"/>
          </ac:picMkLst>
        </pc:picChg>
        <pc:picChg chg="add mod">
          <ac:chgData name="Kjetil Utrimark" userId="1279c3cc-6e74-4314-a4cd-7d733113e553" providerId="ADAL" clId="{E66BC7FE-BA1E-403A-90D5-D4D7009EE184}" dt="2023-10-02T13:54:51.990" v="667" actId="14100"/>
          <ac:picMkLst>
            <pc:docMk/>
            <pc:sldMk cId="3191417455" sldId="264"/>
            <ac:picMk id="12" creationId="{D6C6BF5D-8668-D9C9-2095-2F3FEDD161DE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02.10.2023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02.10.2023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ssholder for bilde 8">
            <a:extLst>
              <a:ext uri="{FF2B5EF4-FFF2-40B4-BE49-F238E27FC236}">
                <a16:creationId xmlns:a16="http://schemas.microsoft.com/office/drawing/2014/main" id="{39D3F871-5C68-F46A-6F82-32E5EC9CE54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61" b="-254"/>
          <a:stretch/>
        </p:blipFill>
        <p:spPr>
          <a:xfrm>
            <a:off x="5394302" y="72364"/>
            <a:ext cx="3443311" cy="294713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115981"/>
              </p:ext>
            </p:extLst>
          </p:nvPr>
        </p:nvGraphicFramePr>
        <p:xfrm>
          <a:off x="237369" y="1085849"/>
          <a:ext cx="4966692" cy="35433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12036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3854656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09245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 Juli 2023 – Løfteoperasjon – Klemskade finger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172181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Under demontering av forskaling, på nystøpt vegg, benyttes kran til løsriving og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utheising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 av forskalingskassetter. Person som skader seg står i stillas og skal passe på at element ikke treffer stillas eller vegg under løftet. For å guide lasten tar han tak i kroken under oppstart av løftet. Ett røsk i det forskalling slipper gjør at lillefinger hekter seg fast i kroken. Han viser tegn til at lasten skal senkes slik at finger løsner.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450726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Hånd plassert ugunstig med tanke på bevegelige deler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Ingen hinder eller avstand mellom finger og vaier i bevegelse.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05575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Alvorlig, skade med 6 uker fravær. Åpent brudd i finger samt store kuttskader.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705575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Alvorlig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Amputasjon og varig mén. Det var lenge usikkert om fingeren kunne reddes.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48408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998176"/>
              </p:ext>
            </p:extLst>
          </p:nvPr>
        </p:nvGraphicFramePr>
        <p:xfrm>
          <a:off x="5394303" y="3109532"/>
          <a:ext cx="3443802" cy="151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802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74392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245227">
                <a:tc>
                  <a:txBody>
                    <a:bodyPr/>
                    <a:lstStyle/>
                    <a:p>
                      <a:pPr marL="342900" lvl="0" indent="-342900" algn="l" defTabSz="685766" rtl="0" eaLnBrk="1" latinLnBrk="0" hangingPunct="1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nb-NO" sz="11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Unngå all kontakt med kroker og vaier påsatt trykk</a:t>
                      </a:r>
                    </a:p>
                    <a:p>
                      <a:pPr marL="342900" lvl="0" indent="-342900" algn="l" defTabSz="685766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1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Personskade måtte til for å finne best løsning på arbeidsoperasjon, da den er utført i lang tid uten skader. Det er nå gjort endring, og innført bruk av armforlenger(stang/planke), for å skyve på løftet</a:t>
                      </a:r>
                      <a:r>
                        <a:rPr lang="nb-NO" sz="900" u="non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2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nb-NO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nb-NO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2" name="Bilde 11">
            <a:extLst>
              <a:ext uri="{FF2B5EF4-FFF2-40B4-BE49-F238E27FC236}">
                <a16:creationId xmlns:a16="http://schemas.microsoft.com/office/drawing/2014/main" id="{D6C6BF5D-8668-D9C9-2095-2F3FEDD16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9294" y="2091937"/>
            <a:ext cx="938319" cy="92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8" ma:contentTypeDescription="Opprett et nytt dokument." ma:contentTypeScope="" ma:versionID="9de2333f0a64ff2dc712d770e97d59c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aae293d5a96f15c5711017c9ed8dc3b2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F874C1-E7C0-4010-BF69-BFF3753747BF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207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Symbol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1</cp:revision>
  <dcterms:created xsi:type="dcterms:W3CDTF">2017-08-30T13:22:09Z</dcterms:created>
  <dcterms:modified xsi:type="dcterms:W3CDTF">2023-10-02T13:57:17Z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MigrationWizId">
    <vt:lpwstr>3ec29678-00b2-4473-9672-03e6e32961f2</vt:lpwstr>
  </property>
  <property fmtid="{D5CDD505-2E9C-101B-9397-08002B2CF9AE}" pid="13" name="TriggerFlowInfo">
    <vt:lpwstr/>
  </property>
</Properties>
</file>