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6BC7FE-BA1E-403A-90D5-D4D7009EE184}" v="24" dt="2023-10-02T13:49:47.2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14" y="10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1279c3cc-6e74-4314-a4cd-7d733113e553" providerId="ADAL" clId="{E66BC7FE-BA1E-403A-90D5-D4D7009EE184}"/>
    <pc:docChg chg="custSel modSld">
      <pc:chgData name="Kjetil Utrimark" userId="1279c3cc-6e74-4314-a4cd-7d733113e553" providerId="ADAL" clId="{E66BC7FE-BA1E-403A-90D5-D4D7009EE184}" dt="2023-10-02T13:57:08.953" v="696" actId="403"/>
      <pc:docMkLst>
        <pc:docMk/>
      </pc:docMkLst>
      <pc:sldChg chg="addSp delSp modSp mod">
        <pc:chgData name="Kjetil Utrimark" userId="1279c3cc-6e74-4314-a4cd-7d733113e553" providerId="ADAL" clId="{E66BC7FE-BA1E-403A-90D5-D4D7009EE184}" dt="2023-10-02T13:57:08.953" v="696" actId="403"/>
        <pc:sldMkLst>
          <pc:docMk/>
          <pc:sldMk cId="3191417455" sldId="264"/>
        </pc:sldMkLst>
        <pc:spChg chg="del">
          <ac:chgData name="Kjetil Utrimark" userId="1279c3cc-6e74-4314-a4cd-7d733113e553" providerId="ADAL" clId="{E66BC7FE-BA1E-403A-90D5-D4D7009EE184}" dt="2023-10-02T13:44:29.283" v="413" actId="22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Kjetil Utrimark" userId="1279c3cc-6e74-4314-a4cd-7d733113e553" providerId="ADAL" clId="{E66BC7FE-BA1E-403A-90D5-D4D7009EE184}" dt="2023-10-02T13:27:19.505" v="6" actId="20577"/>
          <ac:spMkLst>
            <pc:docMk/>
            <pc:sldMk cId="3191417455" sldId="264"/>
            <ac:spMk id="7" creationId="{390954B9-808C-1649-AA9B-AD05571CDE77}"/>
          </ac:spMkLst>
        </pc:spChg>
        <pc:spChg chg="del">
          <ac:chgData name="Kjetil Utrimark" userId="1279c3cc-6e74-4314-a4cd-7d733113e553" providerId="ADAL" clId="{E66BC7FE-BA1E-403A-90D5-D4D7009EE184}" dt="2023-10-02T13:27:26.041" v="7" actId="478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Kjetil Utrimark" userId="1279c3cc-6e74-4314-a4cd-7d733113e553" providerId="ADAL" clId="{E66BC7FE-BA1E-403A-90D5-D4D7009EE184}" dt="2023-10-02T13:56:57.295" v="691" actId="14100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1279c3cc-6e74-4314-a4cd-7d733113e553" providerId="ADAL" clId="{E66BC7FE-BA1E-403A-90D5-D4D7009EE184}" dt="2023-10-02T13:57:08.953" v="696" actId="403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del">
          <ac:chgData name="Kjetil Utrimark" userId="1279c3cc-6e74-4314-a4cd-7d733113e553" providerId="ADAL" clId="{E66BC7FE-BA1E-403A-90D5-D4D7009EE184}" dt="2023-10-02T13:27:16.111" v="5" actId="478"/>
          <ac:picMkLst>
            <pc:docMk/>
            <pc:sldMk cId="3191417455" sldId="264"/>
            <ac:picMk id="4" creationId="{8AE66B0A-FD56-4417-A223-C2CE0365FFD1}"/>
          </ac:picMkLst>
        </pc:picChg>
        <pc:picChg chg="add mod ord modCrop">
          <ac:chgData name="Kjetil Utrimark" userId="1279c3cc-6e74-4314-a4cd-7d733113e553" providerId="ADAL" clId="{E66BC7FE-BA1E-403A-90D5-D4D7009EE184}" dt="2023-10-02T13:57:00.258" v="692" actId="14100"/>
          <ac:picMkLst>
            <pc:docMk/>
            <pc:sldMk cId="3191417455" sldId="264"/>
            <ac:picMk id="9" creationId="{39D3F871-5C68-F46A-6F82-32E5EC9CE544}"/>
          </ac:picMkLst>
        </pc:picChg>
        <pc:picChg chg="add mod">
          <ac:chgData name="Kjetil Utrimark" userId="1279c3cc-6e74-4314-a4cd-7d733113e553" providerId="ADAL" clId="{E66BC7FE-BA1E-403A-90D5-D4D7009EE184}" dt="2023-10-02T13:54:51.990" v="667" actId="14100"/>
          <ac:picMkLst>
            <pc:docMk/>
            <pc:sldMk cId="3191417455" sldId="264"/>
            <ac:picMk id="12" creationId="{D6C6BF5D-8668-D9C9-2095-2F3FEDD161DE}"/>
          </ac:picMkLst>
        </pc:picChg>
      </pc:sldChg>
    </pc:docChg>
  </pc:docChgLst>
  <pc:docChgLst>
    <pc:chgData name="Reidulf Ekera" userId="S::reidulf.ekera@elvia.no::f4927be7-e749-48e9-8ea8-3ef03d59aa3f" providerId="AD" clId="Web-{E30ED6CD-E4C5-4ACB-A489-81A0CB9747C1}"/>
    <pc:docChg chg="modSld">
      <pc:chgData name="Reidulf Ekera" userId="S::reidulf.ekera@elvia.no::f4927be7-e749-48e9-8ea8-3ef03d59aa3f" providerId="AD" clId="Web-{E30ED6CD-E4C5-4ACB-A489-81A0CB9747C1}" dt="2022-06-17T08:29:10.809" v="19"/>
      <pc:docMkLst>
        <pc:docMk/>
      </pc:docMkLst>
      <pc:sldChg chg="addSp delSp modSp">
        <pc:chgData name="Reidulf Ekera" userId="S::reidulf.ekera@elvia.no::f4927be7-e749-48e9-8ea8-3ef03d59aa3f" providerId="AD" clId="Web-{E30ED6CD-E4C5-4ACB-A489-81A0CB9747C1}" dt="2022-06-17T08:29:10.809" v="19"/>
        <pc:sldMkLst>
          <pc:docMk/>
          <pc:sldMk cId="3191417455" sldId="264"/>
        </pc:sldMkLst>
        <pc:spChg chg="add del">
          <ac:chgData name="Reidulf Ekera" userId="S::reidulf.ekera@elvia.no::f4927be7-e749-48e9-8ea8-3ef03d59aa3f" providerId="AD" clId="Web-{E30ED6CD-E4C5-4ACB-A489-81A0CB9747C1}" dt="2022-06-17T08:29:10.809" v="19"/>
          <ac:spMkLst>
            <pc:docMk/>
            <pc:sldMk cId="3191417455" sldId="264"/>
            <ac:spMk id="5" creationId="{357D348D-9334-48EE-A371-4335E1C96C8E}"/>
          </ac:spMkLst>
        </pc:spChg>
        <pc:spChg chg="add del mod">
          <ac:chgData name="Reidulf Ekera" userId="S::reidulf.ekera@elvia.no::f4927be7-e749-48e9-8ea8-3ef03d59aa3f" providerId="AD" clId="Web-{E30ED6CD-E4C5-4ACB-A489-81A0CB9747C1}" dt="2022-06-17T08:28:45.980" v="15"/>
          <ac:spMkLst>
            <pc:docMk/>
            <pc:sldMk cId="3191417455" sldId="264"/>
            <ac:spMk id="9" creationId="{457F1F21-AA04-CF36-6E13-6775A3D9D008}"/>
          </ac:spMkLst>
        </pc:spChg>
        <pc:graphicFrameChg chg="mod modGraphic">
          <ac:chgData name="Reidulf Ekera" userId="S::reidulf.ekera@elvia.no::f4927be7-e749-48e9-8ea8-3ef03d59aa3f" providerId="AD" clId="Web-{E30ED6CD-E4C5-4ACB-A489-81A0CB9747C1}" dt="2022-06-17T08:28:04.542" v="11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del mod ord modCrop">
          <ac:chgData name="Reidulf Ekera" userId="S::reidulf.ekera@elvia.no::f4927be7-e749-48e9-8ea8-3ef03d59aa3f" providerId="AD" clId="Web-{E30ED6CD-E4C5-4ACB-A489-81A0CB9747C1}" dt="2022-06-17T08:28:48.418" v="17"/>
          <ac:picMkLst>
            <pc:docMk/>
            <pc:sldMk cId="3191417455" sldId="264"/>
            <ac:picMk id="3" creationId="{8058BE2A-F0EE-2AB4-FA3D-A154BAF994FC}"/>
          </ac:picMkLst>
        </pc:picChg>
        <pc:picChg chg="add del mod ord modCrop">
          <ac:chgData name="Reidulf Ekera" userId="S::reidulf.ekera@elvia.no::f4927be7-e749-48e9-8ea8-3ef03d59aa3f" providerId="AD" clId="Web-{E30ED6CD-E4C5-4ACB-A489-81A0CB9747C1}" dt="2022-06-17T08:29:10.809" v="19"/>
          <ac:picMkLst>
            <pc:docMk/>
            <pc:sldMk cId="3191417455" sldId="264"/>
            <ac:picMk id="10" creationId="{65D1EC06-11F2-0D71-12B9-CD1AC5A269FA}"/>
          </ac:picMkLst>
        </pc:pic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f4927be7-e749-48e9-8ea8-3ef03d59aa3f" providerId="ADAL" clId="{E7BF8D49-8672-4AC6-B27F-90AA8C825795}"/>
    <pc:docChg chg="custSel modSld">
      <pc:chgData name="Reidulf Ekera" userId="f4927be7-e749-48e9-8ea8-3ef03d59aa3f" providerId="ADAL" clId="{E7BF8D49-8672-4AC6-B27F-90AA8C825795}" dt="2022-06-17T08:30:26.873" v="191" actId="1076"/>
      <pc:docMkLst>
        <pc:docMk/>
      </pc:docMkLst>
      <pc:sldChg chg="addSp delSp modSp mod">
        <pc:chgData name="Reidulf Ekera" userId="f4927be7-e749-48e9-8ea8-3ef03d59aa3f" providerId="ADAL" clId="{E7BF8D49-8672-4AC6-B27F-90AA8C825795}" dt="2022-06-17T08:30:26.873" v="191" actId="1076"/>
        <pc:sldMkLst>
          <pc:docMk/>
          <pc:sldMk cId="3191417455" sldId="264"/>
        </pc:sldMkLst>
        <pc:spChg chg="del">
          <ac:chgData name="Reidulf Ekera" userId="f4927be7-e749-48e9-8ea8-3ef03d59aa3f" providerId="ADAL" clId="{E7BF8D49-8672-4AC6-B27F-90AA8C825795}" dt="2022-06-17T06:53:21.757" v="145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Reidulf Ekera" userId="f4927be7-e749-48e9-8ea8-3ef03d59aa3f" providerId="ADAL" clId="{E7BF8D49-8672-4AC6-B27F-90AA8C825795}" dt="2022-06-17T06:53:16.607" v="144" actId="478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Reidulf Ekera" userId="f4927be7-e749-48e9-8ea8-3ef03d59aa3f" providerId="ADAL" clId="{E7BF8D49-8672-4AC6-B27F-90AA8C825795}" dt="2022-06-17T08:23:48.806" v="151" actId="20577"/>
          <ac:spMkLst>
            <pc:docMk/>
            <pc:sldMk cId="3191417455" sldId="264"/>
            <ac:spMk id="7" creationId="{390954B9-808C-1649-AA9B-AD05571CDE77}"/>
          </ac:spMkLst>
        </pc:spChg>
        <pc:spChg chg="add mod">
          <ac:chgData name="Reidulf Ekera" userId="f4927be7-e749-48e9-8ea8-3ef03d59aa3f" providerId="ADAL" clId="{E7BF8D49-8672-4AC6-B27F-90AA8C825795}" dt="2022-06-17T08:30:26.873" v="191" actId="1076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f4927be7-e749-48e9-8ea8-3ef03d59aa3f" providerId="ADAL" clId="{E7BF8D49-8672-4AC6-B27F-90AA8C825795}" dt="2022-06-17T08:25:26.077" v="185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mod">
          <ac:chgData name="Reidulf Ekera" userId="f4927be7-e749-48e9-8ea8-3ef03d59aa3f" providerId="ADAL" clId="{E7BF8D49-8672-4AC6-B27F-90AA8C825795}" dt="2022-06-17T08:29:44.867" v="187" actId="1076"/>
          <ac:picMkLst>
            <pc:docMk/>
            <pc:sldMk cId="3191417455" sldId="264"/>
            <ac:picMk id="4" creationId="{8AE66B0A-FD56-4417-A223-C2CE0365FFD1}"/>
          </ac:picMkLst>
        </pc:picChg>
        <pc:picChg chg="add del">
          <ac:chgData name="Reidulf Ekera" userId="f4927be7-e749-48e9-8ea8-3ef03d59aa3f" providerId="ADAL" clId="{E7BF8D49-8672-4AC6-B27F-90AA8C825795}" dt="2022-06-17T08:30:11.950" v="189"/>
          <ac:picMkLst>
            <pc:docMk/>
            <pc:sldMk cId="3191417455" sldId="264"/>
            <ac:picMk id="9" creationId="{F2A1D56C-268D-4ED2-84B8-77BCC157BF8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02.10.2023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02.10.2023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02.10.2023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02.10.2023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02.10.2023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02.10.2023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02.10.2023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02.10.2023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02.10.2023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02.10.2023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02.10.2023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02.10.2023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ssholder for bilde 8">
            <a:extLst>
              <a:ext uri="{FF2B5EF4-FFF2-40B4-BE49-F238E27FC236}">
                <a16:creationId xmlns:a16="http://schemas.microsoft.com/office/drawing/2014/main" id="{39D3F871-5C68-F46A-6F82-32E5EC9CE54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t="61" b="-254"/>
          <a:stretch/>
        </p:blipFill>
        <p:spPr>
          <a:xfrm>
            <a:off x="5394302" y="72364"/>
            <a:ext cx="3443311" cy="2947130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4115981"/>
              </p:ext>
            </p:extLst>
          </p:nvPr>
        </p:nvGraphicFramePr>
        <p:xfrm>
          <a:off x="237369" y="1085849"/>
          <a:ext cx="4966692" cy="35433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2036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3854656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509245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6. Juli 2023 – Løfteoperasjon – Klemskade finger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172181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Under demontering av forskaling, på nystøpt vegg, benyttes kran til løsriving og </a:t>
                      </a:r>
                      <a:r>
                        <a:rPr lang="nb-NO" sz="1000" b="0" i="0" kern="1200" dirty="0" err="1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utheising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 av forskalingskassetter. Person som skader seg står i stillas og skal passe på at element ikke treffer stillas eller vegg under løftet. For å guide lasten tar han tak i kroken under oppstart av løftet. Ett røsk i det forskalling slipper gjør at lillefinger hekter seg fast i kroken. Han viser tegn til at lasten skal senkes slik at finger løsner.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450726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Hånd plassert ugunstig med tanke på bevegelige deler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Ingen hinder eller avstand mellom finger og vaier i bevegelse.</a:t>
                      </a: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05575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Middels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Alvorlig, skade med 6 uker fravær. Åpent brudd i finger samt store kuttskader. 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705575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Alvorlig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Amputasjon og varig mén. Det var lenge usikkert om fingeren kunne reddes.</a:t>
                      </a: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48408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998176"/>
              </p:ext>
            </p:extLst>
          </p:nvPr>
        </p:nvGraphicFramePr>
        <p:xfrm>
          <a:off x="5394303" y="3109532"/>
          <a:ext cx="3443802" cy="151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802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74392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245227">
                <a:tc>
                  <a:txBody>
                    <a:bodyPr/>
                    <a:lstStyle/>
                    <a:p>
                      <a:pPr marL="342900" lvl="0" indent="-342900" algn="l" defTabSz="685766" rtl="0" eaLnBrk="1" latinLnBrk="0" hangingPunct="1">
                        <a:lnSpc>
                          <a:spcPct val="12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1100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Unngå all kontakt med kroker og vaier påsatt trykk</a:t>
                      </a:r>
                    </a:p>
                    <a:p>
                      <a:pPr marL="342900" lvl="0" indent="-342900" algn="l" defTabSz="685766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100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Personskade måtte til for å finne best løsning på arbeidsoperasjon, da den er utført i lang tid uten skader. Det er nå gjort endring, og innført bruk av armforlenger(stang/planke), for å skyve på løftet</a:t>
                      </a:r>
                      <a:r>
                        <a:rPr lang="nb-NO" sz="900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lvl="0" indent="0" algn="l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nb-NO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12" name="Bilde 11">
            <a:extLst>
              <a:ext uri="{FF2B5EF4-FFF2-40B4-BE49-F238E27FC236}">
                <a16:creationId xmlns:a16="http://schemas.microsoft.com/office/drawing/2014/main" id="{D6C6BF5D-8668-D9C9-2095-2F3FEDD16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9294" y="2091937"/>
            <a:ext cx="938319" cy="92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  <MediaLengthInSeconds xmlns="b4509093-701c-4f4a-83cb-59d1966a0a3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8" ma:contentTypeDescription="Opprett et nytt dokument." ma:contentTypeScope="" ma:versionID="9de2333f0a64ff2dc712d770e97d59c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aae293d5a96f15c5711017c9ed8dc3b2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B1BAC-5AF3-426D-AD74-361DCA4992AF}">
  <ds:schemaRefs>
    <ds:schemaRef ds:uri="a8f0b6f9-2b67-4617-a70c-e96b3cb34168"/>
    <ds:schemaRef ds:uri="bd6ed28d-af38-44fd-b7e0-25d28c6ead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F874C1-E7C0-4010-BF69-BFF3753747BF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0</TotalTime>
  <Words>207</Words>
  <Application>Microsoft Office PowerPoint</Application>
  <PresentationFormat>Skjermfremvisning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9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Symbol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1</cp:revision>
  <dcterms:created xsi:type="dcterms:W3CDTF">2017-08-30T13:22:09Z</dcterms:created>
  <dcterms:modified xsi:type="dcterms:W3CDTF">2023-10-02T13:57:17Z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MigrationWizId">
    <vt:lpwstr>3ec29678-00b2-4473-9672-03e6e32961f2</vt:lpwstr>
  </property>
  <property fmtid="{D5CDD505-2E9C-101B-9397-08002B2CF9AE}" pid="13" name="TriggerFlowInfo">
    <vt:lpwstr/>
  </property>
</Properties>
</file>