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4"/>
  </p:sldMasterIdLst>
  <p:notesMasterIdLst>
    <p:notesMasterId r:id="rId6"/>
  </p:notesMasterIdLst>
  <p:sldIdLst>
    <p:sldId id="264" r:id="rId5"/>
  </p:sldIdLst>
  <p:sldSz cx="9144000" cy="5143500" type="screen16x9"/>
  <p:notesSz cx="6858000" cy="9144000"/>
  <p:defaultTextStyle>
    <a:defPPr>
      <a:defRPr lang="nb-NO"/>
    </a:defPPr>
    <a:lvl1pPr marL="0" algn="l" defTabSz="685766" rtl="0" eaLnBrk="1" latinLnBrk="0" hangingPunct="1">
      <a:defRPr sz="1400" kern="1200">
        <a:solidFill>
          <a:schemeClr val="tx1"/>
        </a:solidFill>
        <a:latin typeface="+mn-lt"/>
        <a:ea typeface="+mn-ea"/>
        <a:cs typeface="+mn-cs"/>
      </a:defRPr>
    </a:lvl1pPr>
    <a:lvl2pPr marL="342883" algn="l" defTabSz="685766" rtl="0" eaLnBrk="1" latinLnBrk="0" hangingPunct="1">
      <a:defRPr sz="1400" kern="1200">
        <a:solidFill>
          <a:schemeClr val="tx1"/>
        </a:solidFill>
        <a:latin typeface="+mn-lt"/>
        <a:ea typeface="+mn-ea"/>
        <a:cs typeface="+mn-cs"/>
      </a:defRPr>
    </a:lvl2pPr>
    <a:lvl3pPr marL="685766" algn="l" defTabSz="685766" rtl="0" eaLnBrk="1" latinLnBrk="0" hangingPunct="1">
      <a:defRPr sz="1400" kern="1200">
        <a:solidFill>
          <a:schemeClr val="tx1"/>
        </a:solidFill>
        <a:latin typeface="+mn-lt"/>
        <a:ea typeface="+mn-ea"/>
        <a:cs typeface="+mn-cs"/>
      </a:defRPr>
    </a:lvl3pPr>
    <a:lvl4pPr marL="1028649" algn="l" defTabSz="685766" rtl="0" eaLnBrk="1" latinLnBrk="0" hangingPunct="1">
      <a:defRPr sz="1400" kern="1200">
        <a:solidFill>
          <a:schemeClr val="tx1"/>
        </a:solidFill>
        <a:latin typeface="+mn-lt"/>
        <a:ea typeface="+mn-ea"/>
        <a:cs typeface="+mn-cs"/>
      </a:defRPr>
    </a:lvl4pPr>
    <a:lvl5pPr marL="1371531" algn="l" defTabSz="685766" rtl="0" eaLnBrk="1" latinLnBrk="0" hangingPunct="1">
      <a:defRPr sz="1400" kern="1200">
        <a:solidFill>
          <a:schemeClr val="tx1"/>
        </a:solidFill>
        <a:latin typeface="+mn-lt"/>
        <a:ea typeface="+mn-ea"/>
        <a:cs typeface="+mn-cs"/>
      </a:defRPr>
    </a:lvl5pPr>
    <a:lvl6pPr marL="1714414" algn="l" defTabSz="685766" rtl="0" eaLnBrk="1" latinLnBrk="0" hangingPunct="1">
      <a:defRPr sz="1400" kern="1200">
        <a:solidFill>
          <a:schemeClr val="tx1"/>
        </a:solidFill>
        <a:latin typeface="+mn-lt"/>
        <a:ea typeface="+mn-ea"/>
        <a:cs typeface="+mn-cs"/>
      </a:defRPr>
    </a:lvl6pPr>
    <a:lvl7pPr marL="2057297" algn="l" defTabSz="685766" rtl="0" eaLnBrk="1" latinLnBrk="0" hangingPunct="1">
      <a:defRPr sz="1400" kern="1200">
        <a:solidFill>
          <a:schemeClr val="tx1"/>
        </a:solidFill>
        <a:latin typeface="+mn-lt"/>
        <a:ea typeface="+mn-ea"/>
        <a:cs typeface="+mn-cs"/>
      </a:defRPr>
    </a:lvl7pPr>
    <a:lvl8pPr marL="2400180" algn="l" defTabSz="685766" rtl="0" eaLnBrk="1" latinLnBrk="0" hangingPunct="1">
      <a:defRPr sz="1400" kern="1200">
        <a:solidFill>
          <a:schemeClr val="tx1"/>
        </a:solidFill>
        <a:latin typeface="+mn-lt"/>
        <a:ea typeface="+mn-ea"/>
        <a:cs typeface="+mn-cs"/>
      </a:defRPr>
    </a:lvl8pPr>
    <a:lvl9pPr marL="2743063" algn="l" defTabSz="685766" rtl="0" eaLnBrk="1" latinLnBrk="0" hangingPunct="1">
      <a:defRPr sz="1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Nina Warhuus" initials="NW" lastIdx="2" clrIdx="0">
    <p:extLst>
      <p:ext uri="{19B8F6BF-5375-455C-9EA6-DF929625EA0E}">
        <p15:presenceInfo xmlns:p15="http://schemas.microsoft.com/office/powerpoint/2012/main" userId="S::a25268@hafslund.no::1b436bdc-2fa3-4c1a-a5b8-ef43a48e3b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F95BC"/>
    <a:srgbClr val="203873"/>
    <a:srgbClr val="173F8A"/>
    <a:srgbClr val="203A73"/>
    <a:srgbClr val="E5E0DC"/>
    <a:srgbClr val="F4F3F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E788F43-0E15-42D4-8C8B-282E9D3282E7}" v="23" dt="2020-06-29T12:02:10.816"/>
  </p1510:revLst>
</p1510:revInfo>
</file>

<file path=ppt/tableStyles.xml><?xml version="1.0" encoding="utf-8"?>
<a:tblStyleLst xmlns:a="http://schemas.openxmlformats.org/drawingml/2006/main" def="{5C22544A-7EE6-4342-B048-85BDC9FD1C3A}">
  <a:tblStyle styleId="{5C22544A-7EE6-4342-B048-85BDC9FD1C3A}" styleName="Middels stil 2 - uthevin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28" d="100"/>
          <a:sy n="128" d="100"/>
        </p:scale>
        <p:origin x="570" y="12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microsoft.com/office/2015/10/relationships/revisionInfo" Target="revisionInfo.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jetil Utrimark" userId="6f091d06-67e5-4f4b-9d6a-b40516eba41e" providerId="ADAL" clId="{4D6F3DB4-DF42-41B4-AAE7-3D2C4DC85F6B}"/>
    <pc:docChg chg="undo custSel modSld">
      <pc:chgData name="Kjetil Utrimark" userId="6f091d06-67e5-4f4b-9d6a-b40516eba41e" providerId="ADAL" clId="{4D6F3DB4-DF42-41B4-AAE7-3D2C4DC85F6B}" dt="2020-05-07T14:01:51.037" v="1067" actId="478"/>
      <pc:docMkLst>
        <pc:docMk/>
      </pc:docMkLst>
      <pc:sldChg chg="addSp delSp modSp mod">
        <pc:chgData name="Kjetil Utrimark" userId="6f091d06-67e5-4f4b-9d6a-b40516eba41e" providerId="ADAL" clId="{4D6F3DB4-DF42-41B4-AAE7-3D2C4DC85F6B}" dt="2020-05-07T14:01:51.037" v="1067" actId="478"/>
        <pc:sldMkLst>
          <pc:docMk/>
          <pc:sldMk cId="631950423" sldId="512"/>
        </pc:sldMkLst>
        <pc:spChg chg="mod">
          <ac:chgData name="Kjetil Utrimark" userId="6f091d06-67e5-4f4b-9d6a-b40516eba41e" providerId="ADAL" clId="{4D6F3DB4-DF42-41B4-AAE7-3D2C4DC85F6B}" dt="2020-05-07T13:52:27.690" v="1022" actId="20577"/>
          <ac:spMkLst>
            <pc:docMk/>
            <pc:sldMk cId="631950423" sldId="512"/>
            <ac:spMk id="2" creationId="{F7A17D3F-3C8A-48CF-BF30-C75EC0A0EFBF}"/>
          </ac:spMkLst>
        </pc:spChg>
        <pc:graphicFrameChg chg="modGraphic">
          <ac:chgData name="Kjetil Utrimark" userId="6f091d06-67e5-4f4b-9d6a-b40516eba41e" providerId="ADAL" clId="{4D6F3DB4-DF42-41B4-AAE7-3D2C4DC85F6B}" dt="2020-05-07T13:59:17.064" v="1057" actId="20577"/>
          <ac:graphicFrameMkLst>
            <pc:docMk/>
            <pc:sldMk cId="631950423" sldId="512"/>
            <ac:graphicFrameMk id="6" creationId="{93C5D511-BAE9-4D9F-AC14-26A2AC328884}"/>
          </ac:graphicFrameMkLst>
        </pc:graphicFrameChg>
        <pc:graphicFrameChg chg="mod modGraphic">
          <ac:chgData name="Kjetil Utrimark" userId="6f091d06-67e5-4f4b-9d6a-b40516eba41e" providerId="ADAL" clId="{4D6F3DB4-DF42-41B4-AAE7-3D2C4DC85F6B}" dt="2020-05-07T13:53:00.104" v="1054" actId="14100"/>
          <ac:graphicFrameMkLst>
            <pc:docMk/>
            <pc:sldMk cId="631950423" sldId="512"/>
            <ac:graphicFrameMk id="8" creationId="{9AA3209F-62B5-4817-BFA2-8224A297D8CF}"/>
          </ac:graphicFrameMkLst>
        </pc:graphicFrameChg>
        <pc:picChg chg="add del mod">
          <ac:chgData name="Kjetil Utrimark" userId="6f091d06-67e5-4f4b-9d6a-b40516eba41e" providerId="ADAL" clId="{4D6F3DB4-DF42-41B4-AAE7-3D2C4DC85F6B}" dt="2020-05-07T13:49:53.897" v="915" actId="478"/>
          <ac:picMkLst>
            <pc:docMk/>
            <pc:sldMk cId="631950423" sldId="512"/>
            <ac:picMk id="3" creationId="{F8354FAD-359B-4625-8CA9-F2F6A72B252A}"/>
          </ac:picMkLst>
        </pc:picChg>
        <pc:picChg chg="add del mod modCrop">
          <ac:chgData name="Kjetil Utrimark" userId="6f091d06-67e5-4f4b-9d6a-b40516eba41e" providerId="ADAL" clId="{4D6F3DB4-DF42-41B4-AAE7-3D2C4DC85F6B}" dt="2020-05-07T14:01:51.037" v="1067" actId="478"/>
          <ac:picMkLst>
            <pc:docMk/>
            <pc:sldMk cId="631950423" sldId="512"/>
            <ac:picMk id="7" creationId="{593F0714-A186-4F63-BDE3-AED5A22CF657}"/>
          </ac:picMkLst>
        </pc:picChg>
        <pc:picChg chg="del">
          <ac:chgData name="Kjetil Utrimark" userId="6f091d06-67e5-4f4b-9d6a-b40516eba41e" providerId="ADAL" clId="{4D6F3DB4-DF42-41B4-AAE7-3D2C4DC85F6B}" dt="2020-05-07T09:49:55.624" v="21" actId="478"/>
          <ac:picMkLst>
            <pc:docMk/>
            <pc:sldMk cId="631950423" sldId="512"/>
            <ac:picMk id="9" creationId="{2548D06F-ECA2-4CF0-93A2-887634D75B28}"/>
          </ac:picMkLst>
        </pc:picChg>
        <pc:picChg chg="add mod">
          <ac:chgData name="Kjetil Utrimark" userId="6f091d06-67e5-4f4b-9d6a-b40516eba41e" providerId="ADAL" clId="{4D6F3DB4-DF42-41B4-AAE7-3D2C4DC85F6B}" dt="2020-05-07T13:50:04.931" v="920" actId="1076"/>
          <ac:picMkLst>
            <pc:docMk/>
            <pc:sldMk cId="631950423" sldId="512"/>
            <ac:picMk id="1026" creationId="{4977820D-E6DB-4BD1-838A-464B3888ECF6}"/>
          </ac:picMkLst>
        </pc:picChg>
      </pc:sldChg>
    </pc:docChg>
  </pc:docChgLst>
  <pc:docChgLst>
    <pc:chgData name="Ekera, Reidulf" userId="34b08412-d59a-41e9-8158-dce4f7ddb494" providerId="ADAL" clId="{B4CC4F48-737D-4234-B81E-D255C4C3CFA3}"/>
    <pc:docChg chg="custSel modSld">
      <pc:chgData name="Ekera, Reidulf" userId="34b08412-d59a-41e9-8158-dce4f7ddb494" providerId="ADAL" clId="{B4CC4F48-737D-4234-B81E-D255C4C3CFA3}" dt="2020-04-22T13:52:33.388" v="2772" actId="20577"/>
      <pc:docMkLst>
        <pc:docMk/>
      </pc:docMkLst>
      <pc:sldChg chg="delSp modSp mod">
        <pc:chgData name="Ekera, Reidulf" userId="34b08412-d59a-41e9-8158-dce4f7ddb494" providerId="ADAL" clId="{B4CC4F48-737D-4234-B81E-D255C4C3CFA3}" dt="2020-04-22T13:52:33.388" v="2772" actId="20577"/>
        <pc:sldMkLst>
          <pc:docMk/>
          <pc:sldMk cId="631950423" sldId="512"/>
        </pc:sldMkLst>
        <pc:spChg chg="mod">
          <ac:chgData name="Ekera, Reidulf" userId="34b08412-d59a-41e9-8158-dce4f7ddb494" providerId="ADAL" clId="{B4CC4F48-737D-4234-B81E-D255C4C3CFA3}" dt="2020-04-22T12:05:31.125" v="97" actId="20577"/>
          <ac:spMkLst>
            <pc:docMk/>
            <pc:sldMk cId="631950423" sldId="512"/>
            <ac:spMk id="2" creationId="{F7A17D3F-3C8A-48CF-BF30-C75EC0A0EFBF}"/>
          </ac:spMkLst>
        </pc:spChg>
        <pc:spChg chg="del">
          <ac:chgData name="Ekera, Reidulf" userId="34b08412-d59a-41e9-8158-dce4f7ddb494" providerId="ADAL" clId="{B4CC4F48-737D-4234-B81E-D255C4C3CFA3}" dt="2020-04-22T12:58:12.185" v="1423" actId="478"/>
          <ac:spMkLst>
            <pc:docMk/>
            <pc:sldMk cId="631950423" sldId="512"/>
            <ac:spMk id="3" creationId="{95C0FFEE-0DBC-4C49-B6C0-9C5546BA4287}"/>
          </ac:spMkLst>
        </pc:spChg>
        <pc:graphicFrameChg chg="mod modGraphic">
          <ac:chgData name="Ekera, Reidulf" userId="34b08412-d59a-41e9-8158-dce4f7ddb494" providerId="ADAL" clId="{B4CC4F48-737D-4234-B81E-D255C4C3CFA3}" dt="2020-04-22T13:50:36.926" v="2765" actId="20577"/>
          <ac:graphicFrameMkLst>
            <pc:docMk/>
            <pc:sldMk cId="631950423" sldId="512"/>
            <ac:graphicFrameMk id="6" creationId="{93C5D511-BAE9-4D9F-AC14-26A2AC328884}"/>
          </ac:graphicFrameMkLst>
        </pc:graphicFrameChg>
        <pc:graphicFrameChg chg="mod modGraphic">
          <ac:chgData name="Ekera, Reidulf" userId="34b08412-d59a-41e9-8158-dce4f7ddb494" providerId="ADAL" clId="{B4CC4F48-737D-4234-B81E-D255C4C3CFA3}" dt="2020-04-22T13:52:33.388" v="2772" actId="20577"/>
          <ac:graphicFrameMkLst>
            <pc:docMk/>
            <pc:sldMk cId="631950423" sldId="512"/>
            <ac:graphicFrameMk id="8" creationId="{9AA3209F-62B5-4817-BFA2-8224A297D8CF}"/>
          </ac:graphicFrameMkLst>
        </pc:graphicFrameChg>
        <pc:picChg chg="mod">
          <ac:chgData name="Ekera, Reidulf" userId="34b08412-d59a-41e9-8158-dce4f7ddb494" providerId="ADAL" clId="{B4CC4F48-737D-4234-B81E-D255C4C3CFA3}" dt="2020-04-22T13:44:46.575" v="2749" actId="14100"/>
          <ac:picMkLst>
            <pc:docMk/>
            <pc:sldMk cId="631950423" sldId="512"/>
            <ac:picMk id="9" creationId="{2548D06F-ECA2-4CF0-93A2-887634D75B28}"/>
          </ac:picMkLst>
        </pc:picChg>
      </pc:sldChg>
    </pc:docChg>
  </pc:docChgLst>
  <pc:docChgLst>
    <pc:chgData name="Kjetil Utrimark" userId="6f091d06-67e5-4f4b-9d6a-b40516eba41e" providerId="ADAL" clId="{4E788F43-0E15-42D4-8C8B-282E9D3282E7}"/>
    <pc:docChg chg="undo custSel delSld modSld sldOrd delMainMaster">
      <pc:chgData name="Kjetil Utrimark" userId="6f091d06-67e5-4f4b-9d6a-b40516eba41e" providerId="ADAL" clId="{4E788F43-0E15-42D4-8C8B-282E9D3282E7}" dt="2020-06-29T12:02:10.813" v="477"/>
      <pc:docMkLst>
        <pc:docMk/>
      </pc:docMkLst>
      <pc:sldChg chg="addSp delSp modSp ord modAnim delCm">
        <pc:chgData name="Kjetil Utrimark" userId="6f091d06-67e5-4f4b-9d6a-b40516eba41e" providerId="ADAL" clId="{4E788F43-0E15-42D4-8C8B-282E9D3282E7}" dt="2020-06-29T12:02:10.813" v="477"/>
        <pc:sldMkLst>
          <pc:docMk/>
          <pc:sldMk cId="3191417455" sldId="264"/>
        </pc:sldMkLst>
        <pc:spChg chg="add del mod">
          <ac:chgData name="Kjetil Utrimark" userId="6f091d06-67e5-4f4b-9d6a-b40516eba41e" providerId="ADAL" clId="{4E788F43-0E15-42D4-8C8B-282E9D3282E7}" dt="2020-06-10T14:47:16.473" v="331" actId="11529"/>
          <ac:spMkLst>
            <pc:docMk/>
            <pc:sldMk cId="3191417455" sldId="264"/>
            <ac:spMk id="4" creationId="{A10CDE29-EB35-4D93-BC3A-80D4EB90D6CF}"/>
          </ac:spMkLst>
        </pc:spChg>
        <pc:spChg chg="add del">
          <ac:chgData name="Kjetil Utrimark" userId="6f091d06-67e5-4f4b-9d6a-b40516eba41e" providerId="ADAL" clId="{4E788F43-0E15-42D4-8C8B-282E9D3282E7}" dt="2020-06-10T14:48:21.965" v="341" actId="931"/>
          <ac:spMkLst>
            <pc:docMk/>
            <pc:sldMk cId="3191417455" sldId="264"/>
            <ac:spMk id="5" creationId="{357D348D-9334-48EE-A371-4335E1C96C8E}"/>
          </ac:spMkLst>
        </pc:spChg>
        <pc:spChg chg="mod">
          <ac:chgData name="Kjetil Utrimark" userId="6f091d06-67e5-4f4b-9d6a-b40516eba41e" providerId="ADAL" clId="{4E788F43-0E15-42D4-8C8B-282E9D3282E7}" dt="2020-06-10T14:50:56.262" v="440" actId="20577"/>
          <ac:spMkLst>
            <pc:docMk/>
            <pc:sldMk cId="3191417455" sldId="264"/>
            <ac:spMk id="7" creationId="{390954B9-808C-1649-AA9B-AD05571CDE77}"/>
          </ac:spMkLst>
        </pc:spChg>
        <pc:spChg chg="add del mod">
          <ac:chgData name="Kjetil Utrimark" userId="6f091d06-67e5-4f4b-9d6a-b40516eba41e" providerId="ADAL" clId="{4E788F43-0E15-42D4-8C8B-282E9D3282E7}" dt="2020-06-10T14:47:03.031" v="319" actId="478"/>
          <ac:spMkLst>
            <pc:docMk/>
            <pc:sldMk cId="3191417455" sldId="264"/>
            <ac:spMk id="10" creationId="{3EAEC6FF-765B-4173-A7CF-808E337E18E7}"/>
          </ac:spMkLst>
        </pc:spChg>
        <pc:graphicFrameChg chg="mod modGraphic">
          <ac:chgData name="Kjetil Utrimark" userId="6f091d06-67e5-4f4b-9d6a-b40516eba41e" providerId="ADAL" clId="{4E788F43-0E15-42D4-8C8B-282E9D3282E7}" dt="2020-06-10T15:02:11.434" v="463"/>
          <ac:graphicFrameMkLst>
            <pc:docMk/>
            <pc:sldMk cId="3191417455" sldId="264"/>
            <ac:graphicFrameMk id="6" creationId="{7C9E829E-CD53-9147-A035-47F021DC1DF2}"/>
          </ac:graphicFrameMkLst>
        </pc:graphicFrameChg>
        <pc:graphicFrameChg chg="mod modGraphic">
          <ac:chgData name="Kjetil Utrimark" userId="6f091d06-67e5-4f4b-9d6a-b40516eba41e" providerId="ADAL" clId="{4E788F43-0E15-42D4-8C8B-282E9D3282E7}" dt="2020-06-10T14:47:48.130" v="335" actId="5793"/>
          <ac:graphicFrameMkLst>
            <pc:docMk/>
            <pc:sldMk cId="3191417455" sldId="264"/>
            <ac:graphicFrameMk id="8" creationId="{9A7836F5-DA16-D742-81B8-273E5FA233B4}"/>
          </ac:graphicFrameMkLst>
        </pc:graphicFrameChg>
        <pc:picChg chg="add del mod">
          <ac:chgData name="Kjetil Utrimark" userId="6f091d06-67e5-4f4b-9d6a-b40516eba41e" providerId="ADAL" clId="{4E788F43-0E15-42D4-8C8B-282E9D3282E7}" dt="2020-06-10T14:47:16.972" v="332"/>
          <ac:picMkLst>
            <pc:docMk/>
            <pc:sldMk cId="3191417455" sldId="264"/>
            <ac:picMk id="3" creationId="{BE796063-9B89-423F-92A8-5E8F57A34AFA}"/>
          </ac:picMkLst>
        </pc:picChg>
        <pc:picChg chg="add del mod">
          <ac:chgData name="Kjetil Utrimark" userId="6f091d06-67e5-4f4b-9d6a-b40516eba41e" providerId="ADAL" clId="{4E788F43-0E15-42D4-8C8B-282E9D3282E7}" dt="2020-06-10T14:48:16.193" v="340" actId="931"/>
          <ac:picMkLst>
            <pc:docMk/>
            <pc:sldMk cId="3191417455" sldId="264"/>
            <ac:picMk id="12" creationId="{2BB56995-A89C-479C-B56F-89BBE8AD0389}"/>
          </ac:picMkLst>
        </pc:picChg>
        <pc:picChg chg="add mod">
          <ac:chgData name="Kjetil Utrimark" userId="6f091d06-67e5-4f4b-9d6a-b40516eba41e" providerId="ADAL" clId="{4E788F43-0E15-42D4-8C8B-282E9D3282E7}" dt="2020-06-10T14:49:31.253" v="431" actId="962"/>
          <ac:picMkLst>
            <pc:docMk/>
            <pc:sldMk cId="3191417455" sldId="264"/>
            <ac:picMk id="14" creationId="{53B8A7A0-8481-43F0-B36C-70948B71B34B}"/>
          </ac:picMkLst>
        </pc:picChg>
      </pc:sldChg>
      <pc:sldChg chg="addSp delSp modSp del modAnim">
        <pc:chgData name="Kjetil Utrimark" userId="6f091d06-67e5-4f4b-9d6a-b40516eba41e" providerId="ADAL" clId="{4E788F43-0E15-42D4-8C8B-282E9D3282E7}" dt="2020-06-10T15:02:26.596" v="465" actId="2696"/>
        <pc:sldMkLst>
          <pc:docMk/>
          <pc:sldMk cId="631950423" sldId="512"/>
        </pc:sldMkLst>
        <pc:graphicFrameChg chg="modGraphic">
          <ac:chgData name="Kjetil Utrimark" userId="6f091d06-67e5-4f4b-9d6a-b40516eba41e" providerId="ADAL" clId="{4E788F43-0E15-42D4-8C8B-282E9D3282E7}" dt="2020-06-10T14:40:50.482" v="4" actId="6549"/>
          <ac:graphicFrameMkLst>
            <pc:docMk/>
            <pc:sldMk cId="631950423" sldId="512"/>
            <ac:graphicFrameMk id="8" creationId="{9AA3209F-62B5-4817-BFA2-8224A297D8CF}"/>
          </ac:graphicFrameMkLst>
        </pc:graphicFrameChg>
        <pc:picChg chg="add del">
          <ac:chgData name="Kjetil Utrimark" userId="6f091d06-67e5-4f4b-9d6a-b40516eba41e" providerId="ADAL" clId="{4E788F43-0E15-42D4-8C8B-282E9D3282E7}" dt="2020-06-10T14:47:46.511" v="334" actId="478"/>
          <ac:picMkLst>
            <pc:docMk/>
            <pc:sldMk cId="631950423" sldId="512"/>
            <ac:picMk id="1026" creationId="{4977820D-E6DB-4BD1-838A-464B3888ECF6}"/>
          </ac:picMkLst>
        </pc:picChg>
      </pc:sldChg>
      <pc:sldMasterChg chg="del delSldLayout">
        <pc:chgData name="Kjetil Utrimark" userId="6f091d06-67e5-4f4b-9d6a-b40516eba41e" providerId="ADAL" clId="{4E788F43-0E15-42D4-8C8B-282E9D3282E7}" dt="2020-06-10T15:02:26.606" v="476" actId="2696"/>
        <pc:sldMasterMkLst>
          <pc:docMk/>
          <pc:sldMasterMk cId="3436267529" sldId="2147483660"/>
        </pc:sldMasterMkLst>
        <pc:sldLayoutChg chg="del">
          <pc:chgData name="Kjetil Utrimark" userId="6f091d06-67e5-4f4b-9d6a-b40516eba41e" providerId="ADAL" clId="{4E788F43-0E15-42D4-8C8B-282E9D3282E7}" dt="2020-06-10T15:02:26.597" v="466" actId="2696"/>
          <pc:sldLayoutMkLst>
            <pc:docMk/>
            <pc:sldMasterMk cId="3436267529" sldId="2147483660"/>
            <pc:sldLayoutMk cId="3427822741" sldId="2147483661"/>
          </pc:sldLayoutMkLst>
        </pc:sldLayoutChg>
        <pc:sldLayoutChg chg="del">
          <pc:chgData name="Kjetil Utrimark" userId="6f091d06-67e5-4f4b-9d6a-b40516eba41e" providerId="ADAL" clId="{4E788F43-0E15-42D4-8C8B-282E9D3282E7}" dt="2020-06-10T15:02:26.599" v="467" actId="2696"/>
          <pc:sldLayoutMkLst>
            <pc:docMk/>
            <pc:sldMasterMk cId="3436267529" sldId="2147483660"/>
            <pc:sldLayoutMk cId="2738788797" sldId="2147483662"/>
          </pc:sldLayoutMkLst>
        </pc:sldLayoutChg>
        <pc:sldLayoutChg chg="del">
          <pc:chgData name="Kjetil Utrimark" userId="6f091d06-67e5-4f4b-9d6a-b40516eba41e" providerId="ADAL" clId="{4E788F43-0E15-42D4-8C8B-282E9D3282E7}" dt="2020-06-10T15:02:26.600" v="469" actId="2696"/>
          <pc:sldLayoutMkLst>
            <pc:docMk/>
            <pc:sldMasterMk cId="3436267529" sldId="2147483660"/>
            <pc:sldLayoutMk cId="853909167" sldId="2147483663"/>
          </pc:sldLayoutMkLst>
        </pc:sldLayoutChg>
        <pc:sldLayoutChg chg="del">
          <pc:chgData name="Kjetil Utrimark" userId="6f091d06-67e5-4f4b-9d6a-b40516eba41e" providerId="ADAL" clId="{4E788F43-0E15-42D4-8C8B-282E9D3282E7}" dt="2020-06-10T15:02:26.603" v="472" actId="2696"/>
          <pc:sldLayoutMkLst>
            <pc:docMk/>
            <pc:sldMasterMk cId="3436267529" sldId="2147483660"/>
            <pc:sldLayoutMk cId="4078884980" sldId="2147483664"/>
          </pc:sldLayoutMkLst>
        </pc:sldLayoutChg>
        <pc:sldLayoutChg chg="del">
          <pc:chgData name="Kjetil Utrimark" userId="6f091d06-67e5-4f4b-9d6a-b40516eba41e" providerId="ADAL" clId="{4E788F43-0E15-42D4-8C8B-282E9D3282E7}" dt="2020-06-10T15:02:26.603" v="473" actId="2696"/>
          <pc:sldLayoutMkLst>
            <pc:docMk/>
            <pc:sldMasterMk cId="3436267529" sldId="2147483660"/>
            <pc:sldLayoutMk cId="3278148345" sldId="2147483665"/>
          </pc:sldLayoutMkLst>
        </pc:sldLayoutChg>
        <pc:sldLayoutChg chg="del">
          <pc:chgData name="Kjetil Utrimark" userId="6f091d06-67e5-4f4b-9d6a-b40516eba41e" providerId="ADAL" clId="{4E788F43-0E15-42D4-8C8B-282E9D3282E7}" dt="2020-06-10T15:02:26.604" v="474" actId="2696"/>
          <pc:sldLayoutMkLst>
            <pc:docMk/>
            <pc:sldMasterMk cId="3436267529" sldId="2147483660"/>
            <pc:sldLayoutMk cId="3924807120" sldId="2147483666"/>
          </pc:sldLayoutMkLst>
        </pc:sldLayoutChg>
        <pc:sldLayoutChg chg="del">
          <pc:chgData name="Kjetil Utrimark" userId="6f091d06-67e5-4f4b-9d6a-b40516eba41e" providerId="ADAL" clId="{4E788F43-0E15-42D4-8C8B-282E9D3282E7}" dt="2020-06-10T15:02:26.604" v="475" actId="2696"/>
          <pc:sldLayoutMkLst>
            <pc:docMk/>
            <pc:sldMasterMk cId="3436267529" sldId="2147483660"/>
            <pc:sldLayoutMk cId="2785982116" sldId="2147483667"/>
          </pc:sldLayoutMkLst>
        </pc:sldLayoutChg>
        <pc:sldLayoutChg chg="del">
          <pc:chgData name="Kjetil Utrimark" userId="6f091d06-67e5-4f4b-9d6a-b40516eba41e" providerId="ADAL" clId="{4E788F43-0E15-42D4-8C8B-282E9D3282E7}" dt="2020-06-10T15:02:26.601" v="470" actId="2696"/>
          <pc:sldLayoutMkLst>
            <pc:docMk/>
            <pc:sldMasterMk cId="3436267529" sldId="2147483660"/>
            <pc:sldLayoutMk cId="3200897024" sldId="2147483670"/>
          </pc:sldLayoutMkLst>
        </pc:sldLayoutChg>
        <pc:sldLayoutChg chg="del">
          <pc:chgData name="Kjetil Utrimark" userId="6f091d06-67e5-4f4b-9d6a-b40516eba41e" providerId="ADAL" clId="{4E788F43-0E15-42D4-8C8B-282E9D3282E7}" dt="2020-06-10T15:02:26.602" v="471" actId="2696"/>
          <pc:sldLayoutMkLst>
            <pc:docMk/>
            <pc:sldMasterMk cId="3436267529" sldId="2147483660"/>
            <pc:sldLayoutMk cId="1050929824" sldId="2147483671"/>
          </pc:sldLayoutMkLst>
        </pc:sldLayoutChg>
        <pc:sldLayoutChg chg="del">
          <pc:chgData name="Kjetil Utrimark" userId="6f091d06-67e5-4f4b-9d6a-b40516eba41e" providerId="ADAL" clId="{4E788F43-0E15-42D4-8C8B-282E9D3282E7}" dt="2020-06-10T15:02:26.599" v="468" actId="2696"/>
          <pc:sldLayoutMkLst>
            <pc:docMk/>
            <pc:sldMasterMk cId="3436267529" sldId="2147483660"/>
            <pc:sldLayoutMk cId="2769953254" sldId="2147483672"/>
          </pc:sldLayoutMkLst>
        </pc:sldLayoutChg>
      </pc:sldMasterChg>
    </pc:docChg>
  </pc:docChgLst>
  <pc:docChgLst>
    <pc:chgData name="Kjetil Utrimark" userId="S::kjetil.utrimark_hafslund.no#ext#@eidsivaenergi.onmicrosoft.com::3812b60a-3a5a-45ac-b073-f752987cfaf1" providerId="AD" clId="Web-{565CEC00-CF04-4B7D-A3BB-9694372AA76E}"/>
    <pc:docChg chg="modSld">
      <pc:chgData name="Kjetil Utrimark" userId="S::kjetil.utrimark_hafslund.no#ext#@eidsivaenergi.onmicrosoft.com::3812b60a-3a5a-45ac-b073-f752987cfaf1" providerId="AD" clId="Web-{565CEC00-CF04-4B7D-A3BB-9694372AA76E}" dt="2020-06-09T08:10:13.737" v="5"/>
      <pc:docMkLst>
        <pc:docMk/>
      </pc:docMkLst>
      <pc:sldChg chg="modSp">
        <pc:chgData name="Kjetil Utrimark" userId="S::kjetil.utrimark_hafslund.no#ext#@eidsivaenergi.onmicrosoft.com::3812b60a-3a5a-45ac-b073-f752987cfaf1" providerId="AD" clId="Web-{565CEC00-CF04-4B7D-A3BB-9694372AA76E}" dt="2020-06-09T08:10:13.737" v="5"/>
        <pc:sldMkLst>
          <pc:docMk/>
          <pc:sldMk cId="631950423" sldId="512"/>
        </pc:sldMkLst>
        <pc:graphicFrameChg chg="mod modGraphic">
          <ac:chgData name="Kjetil Utrimark" userId="S::kjetil.utrimark_hafslund.no#ext#@eidsivaenergi.onmicrosoft.com::3812b60a-3a5a-45ac-b073-f752987cfaf1" providerId="AD" clId="Web-{565CEC00-CF04-4B7D-A3BB-9694372AA76E}" dt="2020-06-09T08:10:13.737" v="5"/>
          <ac:graphicFrameMkLst>
            <pc:docMk/>
            <pc:sldMk cId="631950423" sldId="512"/>
            <ac:graphicFrameMk id="8" creationId="{9AA3209F-62B5-4817-BFA2-8224A297D8CF}"/>
          </ac:graphicFrameMkLst>
        </pc:graphicFrameChg>
      </pc:sldChg>
    </pc:docChg>
  </pc:docChgLst>
  <pc:docChgLst>
    <pc:chgData name="Kjetil Utrimark" userId="S::kjetil.utrimark_hafslund.no#ext#@eidsivaenergi.onmicrosoft.com::3812b60a-3a5a-45ac-b073-f752987cfaf1" providerId="AD" clId="Web-{F226A673-AE3B-4EBE-B499-93B0A6ECF40F}"/>
    <pc:docChg chg="modSld">
      <pc:chgData name="Kjetil Utrimark" userId="S::kjetil.utrimark_hafslund.no#ext#@eidsivaenergi.onmicrosoft.com::3812b60a-3a5a-45ac-b073-f752987cfaf1" providerId="AD" clId="Web-{F226A673-AE3B-4EBE-B499-93B0A6ECF40F}" dt="2020-06-19T05:48:00.182" v="77"/>
      <pc:docMkLst>
        <pc:docMk/>
      </pc:docMkLst>
      <pc:sldChg chg="modSp">
        <pc:chgData name="Kjetil Utrimark" userId="S::kjetil.utrimark_hafslund.no#ext#@eidsivaenergi.onmicrosoft.com::3812b60a-3a5a-45ac-b073-f752987cfaf1" providerId="AD" clId="Web-{F226A673-AE3B-4EBE-B499-93B0A6ECF40F}" dt="2020-06-19T05:48:00.182" v="77"/>
        <pc:sldMkLst>
          <pc:docMk/>
          <pc:sldMk cId="3191417455" sldId="264"/>
        </pc:sldMkLst>
        <pc:graphicFrameChg chg="mod modGraphic">
          <ac:chgData name="Kjetil Utrimark" userId="S::kjetil.utrimark_hafslund.no#ext#@eidsivaenergi.onmicrosoft.com::3812b60a-3a5a-45ac-b073-f752987cfaf1" providerId="AD" clId="Web-{F226A673-AE3B-4EBE-B499-93B0A6ECF40F}" dt="2020-06-19T05:48:00.182" v="77"/>
          <ac:graphicFrameMkLst>
            <pc:docMk/>
            <pc:sldMk cId="3191417455" sldId="264"/>
            <ac:graphicFrameMk id="8" creationId="{9A7836F5-DA16-D742-81B8-273E5FA233B4}"/>
          </ac:graphicFrameMkLst>
        </pc:graphicFrameChg>
      </pc:sldChg>
    </pc:docChg>
  </pc:docChgLst>
  <pc:docChgLst>
    <pc:chgData name="Kjetil Utrimark" userId="S::kjetil.utrimark_hafslund.no#ext#@eidsivaenergi.onmicrosoft.com::3812b60a-3a5a-45ac-b073-f752987cfaf1" providerId="AD" clId="Web-{1DCA2CB8-46AD-45E9-BEFF-9B692B677DEF}"/>
    <pc:docChg chg="modSld">
      <pc:chgData name="Kjetil Utrimark" userId="S::kjetil.utrimark_hafslund.no#ext#@eidsivaenergi.onmicrosoft.com::3812b60a-3a5a-45ac-b073-f752987cfaf1" providerId="AD" clId="Web-{1DCA2CB8-46AD-45E9-BEFF-9B692B677DEF}" dt="2020-06-19T05:48:48.309" v="3"/>
      <pc:docMkLst>
        <pc:docMk/>
      </pc:docMkLst>
      <pc:sldChg chg="modSp">
        <pc:chgData name="Kjetil Utrimark" userId="S::kjetil.utrimark_hafslund.no#ext#@eidsivaenergi.onmicrosoft.com::3812b60a-3a5a-45ac-b073-f752987cfaf1" providerId="AD" clId="Web-{1DCA2CB8-46AD-45E9-BEFF-9B692B677DEF}" dt="2020-06-19T05:48:48.309" v="3"/>
        <pc:sldMkLst>
          <pc:docMk/>
          <pc:sldMk cId="3191417455" sldId="264"/>
        </pc:sldMkLst>
        <pc:graphicFrameChg chg="mod modGraphic">
          <ac:chgData name="Kjetil Utrimark" userId="S::kjetil.utrimark_hafslund.no#ext#@eidsivaenergi.onmicrosoft.com::3812b60a-3a5a-45ac-b073-f752987cfaf1" providerId="AD" clId="Web-{1DCA2CB8-46AD-45E9-BEFF-9B692B677DEF}" dt="2020-06-19T05:48:48.309" v="3"/>
          <ac:graphicFrameMkLst>
            <pc:docMk/>
            <pc:sldMk cId="3191417455" sldId="264"/>
            <ac:graphicFrameMk id="8" creationId="{9A7836F5-DA16-D742-81B8-273E5FA233B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6ED0809-99B0-4680-BC1C-1265DC8D55E2}" type="datetimeFigureOut">
              <a:rPr lang="nb-NO" smtClean="0"/>
              <a:t>2020-06-29</a:t>
            </a:fld>
            <a:endParaRPr lang="nb-NO"/>
          </a:p>
        </p:txBody>
      </p:sp>
      <p:sp>
        <p:nvSpPr>
          <p:cNvPr id="4" name="Plassholder for lysbil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b-NO"/>
          </a:p>
        </p:txBody>
      </p:sp>
      <p:sp>
        <p:nvSpPr>
          <p:cNvPr id="5" name="Plassholder for nota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6" name="Plassholder for bunn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b-NO"/>
          </a:p>
        </p:txBody>
      </p:sp>
      <p:sp>
        <p:nvSpPr>
          <p:cNvPr id="7" name="Plassholder for lysbil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3700980-28E4-4CDE-AAF6-84D7F3A9B333}" type="slidenum">
              <a:rPr lang="nb-NO" smtClean="0"/>
              <a:t>‹#›</a:t>
            </a:fld>
            <a:endParaRPr lang="nb-NO"/>
          </a:p>
        </p:txBody>
      </p:sp>
    </p:spTree>
    <p:extLst>
      <p:ext uri="{BB962C8B-B14F-4D97-AF65-F5344CB8AC3E}">
        <p14:creationId xmlns:p14="http://schemas.microsoft.com/office/powerpoint/2010/main" val="709444510"/>
      </p:ext>
    </p:extLst>
  </p:cSld>
  <p:clrMap bg1="lt1" tx1="dk1" bg2="lt2" tx2="dk2" accent1="accent1" accent2="accent2" accent3="accent3" accent4="accent4" accent5="accent5" accent6="accent6" hlink="hlink" folHlink="folHlink"/>
  <p:notesStyle>
    <a:lvl1pPr marL="0" algn="l" defTabSz="685766" rtl="0" eaLnBrk="1" latinLnBrk="0" hangingPunct="1">
      <a:defRPr sz="900" kern="1200">
        <a:solidFill>
          <a:schemeClr val="tx1"/>
        </a:solidFill>
        <a:latin typeface="+mn-lt"/>
        <a:ea typeface="+mn-ea"/>
        <a:cs typeface="+mn-cs"/>
      </a:defRPr>
    </a:lvl1pPr>
    <a:lvl2pPr marL="342883" algn="l" defTabSz="685766" rtl="0" eaLnBrk="1" latinLnBrk="0" hangingPunct="1">
      <a:defRPr sz="900" kern="1200">
        <a:solidFill>
          <a:schemeClr val="tx1"/>
        </a:solidFill>
        <a:latin typeface="+mn-lt"/>
        <a:ea typeface="+mn-ea"/>
        <a:cs typeface="+mn-cs"/>
      </a:defRPr>
    </a:lvl2pPr>
    <a:lvl3pPr marL="685766" algn="l" defTabSz="685766" rtl="0" eaLnBrk="1" latinLnBrk="0" hangingPunct="1">
      <a:defRPr sz="900" kern="1200">
        <a:solidFill>
          <a:schemeClr val="tx1"/>
        </a:solidFill>
        <a:latin typeface="+mn-lt"/>
        <a:ea typeface="+mn-ea"/>
        <a:cs typeface="+mn-cs"/>
      </a:defRPr>
    </a:lvl3pPr>
    <a:lvl4pPr marL="1028649" algn="l" defTabSz="685766" rtl="0" eaLnBrk="1" latinLnBrk="0" hangingPunct="1">
      <a:defRPr sz="900" kern="1200">
        <a:solidFill>
          <a:schemeClr val="tx1"/>
        </a:solidFill>
        <a:latin typeface="+mn-lt"/>
        <a:ea typeface="+mn-ea"/>
        <a:cs typeface="+mn-cs"/>
      </a:defRPr>
    </a:lvl4pPr>
    <a:lvl5pPr marL="1371531" algn="l" defTabSz="685766" rtl="0" eaLnBrk="1" latinLnBrk="0" hangingPunct="1">
      <a:defRPr sz="900" kern="1200">
        <a:solidFill>
          <a:schemeClr val="tx1"/>
        </a:solidFill>
        <a:latin typeface="+mn-lt"/>
        <a:ea typeface="+mn-ea"/>
        <a:cs typeface="+mn-cs"/>
      </a:defRPr>
    </a:lvl5pPr>
    <a:lvl6pPr marL="1714414" algn="l" defTabSz="685766" rtl="0" eaLnBrk="1" latinLnBrk="0" hangingPunct="1">
      <a:defRPr sz="900" kern="1200">
        <a:solidFill>
          <a:schemeClr val="tx1"/>
        </a:solidFill>
        <a:latin typeface="+mn-lt"/>
        <a:ea typeface="+mn-ea"/>
        <a:cs typeface="+mn-cs"/>
      </a:defRPr>
    </a:lvl6pPr>
    <a:lvl7pPr marL="2057297" algn="l" defTabSz="685766" rtl="0" eaLnBrk="1" latinLnBrk="0" hangingPunct="1">
      <a:defRPr sz="900" kern="1200">
        <a:solidFill>
          <a:schemeClr val="tx1"/>
        </a:solidFill>
        <a:latin typeface="+mn-lt"/>
        <a:ea typeface="+mn-ea"/>
        <a:cs typeface="+mn-cs"/>
      </a:defRPr>
    </a:lvl7pPr>
    <a:lvl8pPr marL="2400180" algn="l" defTabSz="685766" rtl="0" eaLnBrk="1" latinLnBrk="0" hangingPunct="1">
      <a:defRPr sz="900" kern="1200">
        <a:solidFill>
          <a:schemeClr val="tx1"/>
        </a:solidFill>
        <a:latin typeface="+mn-lt"/>
        <a:ea typeface="+mn-ea"/>
        <a:cs typeface="+mn-cs"/>
      </a:defRPr>
    </a:lvl8pPr>
    <a:lvl9pPr marL="2743063" algn="l" defTabSz="685766" rtl="0" eaLnBrk="1" latinLnBrk="0"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6.sv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Forside med bilde">
    <p:spTree>
      <p:nvGrpSpPr>
        <p:cNvPr id="1" name=""/>
        <p:cNvGrpSpPr/>
        <p:nvPr/>
      </p:nvGrpSpPr>
      <p:grpSpPr>
        <a:xfrm>
          <a:off x="0" y="0"/>
          <a:ext cx="0" cy="0"/>
          <a:chOff x="0" y="0"/>
          <a:chExt cx="0" cy="0"/>
        </a:xfrm>
      </p:grpSpPr>
      <p:sp>
        <p:nvSpPr>
          <p:cNvPr id="20" name="Plassholder for bilde 19">
            <a:extLst>
              <a:ext uri="{FF2B5EF4-FFF2-40B4-BE49-F238E27FC236}">
                <a16:creationId xmlns:a16="http://schemas.microsoft.com/office/drawing/2014/main" id="{262C4314-427D-4871-A86F-EF1BDE927798}"/>
              </a:ext>
            </a:extLst>
          </p:cNvPr>
          <p:cNvSpPr>
            <a:spLocks noGrp="1"/>
          </p:cNvSpPr>
          <p:nvPr>
            <p:ph type="pic" sz="quarter" idx="10"/>
          </p:nvPr>
        </p:nvSpPr>
        <p:spPr>
          <a:xfrm>
            <a:off x="-1289" y="0"/>
            <a:ext cx="9145289" cy="5144144"/>
          </a:xfrm>
          <a:custGeom>
            <a:avLst/>
            <a:gdLst>
              <a:gd name="connsiteX0" fmla="*/ 11955362 w 24385848"/>
              <a:gd name="connsiteY0" fmla="*/ 0 h 13717715"/>
              <a:gd name="connsiteX1" fmla="*/ 24385848 w 24385848"/>
              <a:gd name="connsiteY1" fmla="*/ 0 h 13717715"/>
              <a:gd name="connsiteX2" fmla="*/ 24385848 w 24385848"/>
              <a:gd name="connsiteY2" fmla="*/ 9755379 h 13717715"/>
              <a:gd name="connsiteX3" fmla="*/ 24382412 w 24385848"/>
              <a:gd name="connsiteY3" fmla="*/ 9755903 h 13717715"/>
              <a:gd name="connsiteX4" fmla="*/ 24382412 w 24385848"/>
              <a:gd name="connsiteY4" fmla="*/ 10054689 h 13717715"/>
              <a:gd name="connsiteX5" fmla="*/ 24163544 w 24385848"/>
              <a:gd name="connsiteY5" fmla="*/ 9949255 h 13717715"/>
              <a:gd name="connsiteX6" fmla="*/ 23042518 w 24385848"/>
              <a:gd name="connsiteY6" fmla="*/ 9722930 h 13717715"/>
              <a:gd name="connsiteX7" fmla="*/ 20162518 w 24385848"/>
              <a:gd name="connsiteY7" fmla="*/ 12602930 h 13717715"/>
              <a:gd name="connsiteX8" fmla="*/ 20291998 w 24385848"/>
              <a:gd name="connsiteY8" fmla="*/ 13459354 h 13717715"/>
              <a:gd name="connsiteX9" fmla="*/ 20386558 w 24385848"/>
              <a:gd name="connsiteY9" fmla="*/ 13717715 h 13717715"/>
              <a:gd name="connsiteX10" fmla="*/ 15208916 w 24385848"/>
              <a:gd name="connsiteY10" fmla="*/ 13717715 h 13717715"/>
              <a:gd name="connsiteX11" fmla="*/ 15208916 w 24385848"/>
              <a:gd name="connsiteY11" fmla="*/ 13716000 h 13717715"/>
              <a:gd name="connsiteX12" fmla="*/ 11957333 w 24385848"/>
              <a:gd name="connsiteY12" fmla="*/ 13716000 h 13717715"/>
              <a:gd name="connsiteX13" fmla="*/ 11837392 w 24385848"/>
              <a:gd name="connsiteY13" fmla="*/ 13507400 h 13717715"/>
              <a:gd name="connsiteX14" fmla="*/ 10153269 w 24385848"/>
              <a:gd name="connsiteY14" fmla="*/ 6856288 h 13717715"/>
              <a:gd name="connsiteX15" fmla="*/ 11837392 w 24385848"/>
              <a:gd name="connsiteY15" fmla="*/ 205173 h 13717715"/>
              <a:gd name="connsiteX16" fmla="*/ 0 w 24385848"/>
              <a:gd name="connsiteY16" fmla="*/ 0 h 13717715"/>
              <a:gd name="connsiteX17" fmla="*/ 11920344 w 24385848"/>
              <a:gd name="connsiteY17" fmla="*/ 0 h 13717715"/>
              <a:gd name="connsiteX18" fmla="*/ 11801388 w 24385848"/>
              <a:gd name="connsiteY18" fmla="*/ 206888 h 13717715"/>
              <a:gd name="connsiteX19" fmla="*/ 10117266 w 24385848"/>
              <a:gd name="connsiteY19" fmla="*/ 6858001 h 13717715"/>
              <a:gd name="connsiteX20" fmla="*/ 11801388 w 24385848"/>
              <a:gd name="connsiteY20" fmla="*/ 13509115 h 13717715"/>
              <a:gd name="connsiteX21" fmla="*/ 11921332 w 24385848"/>
              <a:gd name="connsiteY21" fmla="*/ 13717715 h 13717715"/>
              <a:gd name="connsiteX22" fmla="*/ 0 w 24385848"/>
              <a:gd name="connsiteY22"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24385848" h="13717715">
                <a:moveTo>
                  <a:pt x="11955362" y="0"/>
                </a:moveTo>
                <a:lnTo>
                  <a:pt x="24385848" y="0"/>
                </a:lnTo>
                <a:lnTo>
                  <a:pt x="24385848" y="9755379"/>
                </a:lnTo>
                <a:lnTo>
                  <a:pt x="24382412" y="9755903"/>
                </a:lnTo>
                <a:lnTo>
                  <a:pt x="24382412" y="10054689"/>
                </a:lnTo>
                <a:lnTo>
                  <a:pt x="24163544" y="9949255"/>
                </a:lnTo>
                <a:cubicBezTo>
                  <a:pt x="23818986" y="9803519"/>
                  <a:pt x="23440162" y="9722930"/>
                  <a:pt x="23042518" y="9722930"/>
                </a:cubicBezTo>
                <a:cubicBezTo>
                  <a:pt x="21451938" y="9722930"/>
                  <a:pt x="20162518" y="11012350"/>
                  <a:pt x="20162518" y="12602930"/>
                </a:cubicBezTo>
                <a:cubicBezTo>
                  <a:pt x="20162518" y="12901164"/>
                  <a:pt x="20207850" y="13188810"/>
                  <a:pt x="20291998" y="13459354"/>
                </a:cubicBezTo>
                <a:lnTo>
                  <a:pt x="20386558" y="13717715"/>
                </a:lnTo>
                <a:lnTo>
                  <a:pt x="15208916" y="13717715"/>
                </a:lnTo>
                <a:lnTo>
                  <a:pt x="15208916" y="13716000"/>
                </a:lnTo>
                <a:lnTo>
                  <a:pt x="11957333" y="13716000"/>
                </a:lnTo>
                <a:lnTo>
                  <a:pt x="11837392" y="13507400"/>
                </a:lnTo>
                <a:cubicBezTo>
                  <a:pt x="10763350" y="11530269"/>
                  <a:pt x="10153269" y="9264523"/>
                  <a:pt x="10153269" y="6856288"/>
                </a:cubicBezTo>
                <a:cubicBezTo>
                  <a:pt x="10153269" y="4448054"/>
                  <a:pt x="10763350" y="2182305"/>
                  <a:pt x="11837392" y="205173"/>
                </a:cubicBezTo>
                <a:close/>
                <a:moveTo>
                  <a:pt x="0" y="0"/>
                </a:moveTo>
                <a:lnTo>
                  <a:pt x="11920344" y="0"/>
                </a:lnTo>
                <a:lnTo>
                  <a:pt x="11801388" y="206888"/>
                </a:lnTo>
                <a:cubicBezTo>
                  <a:pt x="10727346" y="2184020"/>
                  <a:pt x="10117266" y="4449765"/>
                  <a:pt x="10117266" y="6858001"/>
                </a:cubicBezTo>
                <a:cubicBezTo>
                  <a:pt x="10117266" y="9266238"/>
                  <a:pt x="10727346" y="11531984"/>
                  <a:pt x="11801388" y="13509115"/>
                </a:cubicBezTo>
                <a:lnTo>
                  <a:pt x="11921332" y="13717715"/>
                </a:lnTo>
                <a:lnTo>
                  <a:pt x="0" y="13717715"/>
                </a:lnTo>
                <a:close/>
              </a:path>
            </a:pathLst>
          </a:custGeom>
          <a:solidFill>
            <a:srgbClr val="262626"/>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9" name="Ellipse 8" hidden="1">
            <a:extLst>
              <a:ext uri="{FF2B5EF4-FFF2-40B4-BE49-F238E27FC236}">
                <a16:creationId xmlns:a16="http://schemas.microsoft.com/office/drawing/2014/main" id="{6A25AD65-3C3E-44CB-8F07-5121C4ACDD9D}"/>
              </a:ext>
            </a:extLst>
          </p:cNvPr>
          <p:cNvSpPr/>
          <p:nvPr userDrawn="1"/>
        </p:nvSpPr>
        <p:spPr>
          <a:xfrm>
            <a:off x="3807725" y="-2660850"/>
            <a:ext cx="10465881" cy="104652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0" name="Ellipse 9" hidden="1">
            <a:extLst>
              <a:ext uri="{FF2B5EF4-FFF2-40B4-BE49-F238E27FC236}">
                <a16:creationId xmlns:a16="http://schemas.microsoft.com/office/drawing/2014/main" id="{C0376A57-BB06-4817-8CEB-CF40CDCA3D25}"/>
              </a:ext>
            </a:extLst>
          </p:cNvPr>
          <p:cNvSpPr/>
          <p:nvPr userDrawn="1"/>
        </p:nvSpPr>
        <p:spPr>
          <a:xfrm>
            <a:off x="7561438" y="3645456"/>
            <a:ext cx="2160140" cy="2160000"/>
          </a:xfrm>
          <a:prstGeom prst="ellipse">
            <a:avLst/>
          </a:prstGeom>
          <a:solidFill>
            <a:srgbClr val="22D238">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7759523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ammenlignin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579698"/>
            <a:ext cx="3308129" cy="138500"/>
          </a:xfrm>
        </p:spPr>
        <p:txBody>
          <a:bodyPr anchor="b">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4" name="Plassholder for innhold 3"/>
          <p:cNvSpPr>
            <a:spLocks noGrp="1"/>
          </p:cNvSpPr>
          <p:nvPr>
            <p:ph sz="half" idx="2"/>
          </p:nvPr>
        </p:nvSpPr>
        <p:spPr>
          <a:xfrm>
            <a:off x="1053201"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4928437" y="1579699"/>
            <a:ext cx="3308129" cy="135017"/>
          </a:xfrm>
        </p:spPr>
        <p:txBody>
          <a:bodyPr anchor="b">
            <a:no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6" name="Plassholder for innhold 5"/>
          <p:cNvSpPr>
            <a:spLocks noGrp="1"/>
          </p:cNvSpPr>
          <p:nvPr>
            <p:ph sz="quarter" idx="4"/>
          </p:nvPr>
        </p:nvSpPr>
        <p:spPr>
          <a:xfrm>
            <a:off x="4928437" y="1714714"/>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0E8C3072-A9EE-EE4D-8E62-5F1AFCC33BC9}" type="datetime1">
              <a:rPr lang="nb-NO" smtClean="0"/>
              <a:t>2020-06-29</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Tree>
    <p:extLst>
      <p:ext uri="{BB962C8B-B14F-4D97-AF65-F5344CB8AC3E}">
        <p14:creationId xmlns:p14="http://schemas.microsoft.com/office/powerpoint/2010/main" val="38045020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tel, tekst og tekstboble">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494AF27B-2750-AA41-BCA8-C1423F0F132E}" type="datetime1">
              <a:rPr lang="nb-NO" smtClean="0"/>
              <a:t>2020-06-29</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8989" y="3333953"/>
            <a:ext cx="7177574" cy="1039472"/>
          </a:xfrm>
          <a:prstGeom prst="roundRect">
            <a:avLst>
              <a:gd name="adj" fmla="val 50000"/>
            </a:avLst>
          </a:prstGeom>
          <a:ln w="12700">
            <a:solidFill>
              <a:schemeClr val="accent1"/>
            </a:solidFill>
          </a:ln>
        </p:spPr>
        <p:txBody>
          <a:bodyPr lIns="432000" tIns="180000" rIns="432000" bIns="180000" anchor="ctr"/>
          <a:lstStyle>
            <a:lvl1pPr marL="0" indent="0" algn="ctr">
              <a:spcBef>
                <a:spcPts val="0"/>
              </a:spcBef>
              <a:buNone/>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74029137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tel, tekst og 2x tekstbob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01C8B2D8-B731-1248-A241-ED0A6251A7D7}" type="datetime1">
              <a:rPr lang="nb-NO" smtClean="0"/>
              <a:t>2020-06-29</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9" name="Plassholder for tekst 8">
            <a:extLst>
              <a:ext uri="{FF2B5EF4-FFF2-40B4-BE49-F238E27FC236}">
                <a16:creationId xmlns:a16="http://schemas.microsoft.com/office/drawing/2014/main" id="{0DC2770B-7F63-4B6A-AA34-363CAD3FCA8A}"/>
              </a:ext>
            </a:extLst>
          </p:cNvPr>
          <p:cNvSpPr>
            <a:spLocks noGrp="1"/>
          </p:cNvSpPr>
          <p:nvPr>
            <p:ph type="body" sz="quarter" idx="14"/>
          </p:nvPr>
        </p:nvSpPr>
        <p:spPr>
          <a:xfrm>
            <a:off x="4928437" y="1579699"/>
            <a:ext cx="3308126"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2" name="Plassholder for tekst 6">
            <a:extLst>
              <a:ext uri="{FF2B5EF4-FFF2-40B4-BE49-F238E27FC236}">
                <a16:creationId xmlns:a16="http://schemas.microsoft.com/office/drawing/2014/main" id="{085747B2-9A7D-4C67-A811-340B6601D547}"/>
              </a:ext>
            </a:extLst>
          </p:cNvPr>
          <p:cNvSpPr>
            <a:spLocks noGrp="1"/>
          </p:cNvSpPr>
          <p:nvPr>
            <p:ph type="body" sz="quarter" idx="16"/>
          </p:nvPr>
        </p:nvSpPr>
        <p:spPr>
          <a:xfrm>
            <a:off x="4928437" y="3240405"/>
            <a:ext cx="3308126"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Tree>
    <p:extLst>
      <p:ext uri="{BB962C8B-B14F-4D97-AF65-F5344CB8AC3E}">
        <p14:creationId xmlns:p14="http://schemas.microsoft.com/office/powerpoint/2010/main" val="18696792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tel, tekst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5" name="Plassholder for dato 4"/>
          <p:cNvSpPr>
            <a:spLocks noGrp="1"/>
          </p:cNvSpPr>
          <p:nvPr>
            <p:ph type="dt" sz="half" idx="10"/>
          </p:nvPr>
        </p:nvSpPr>
        <p:spPr/>
        <p:txBody>
          <a:bodyPr/>
          <a:lstStyle/>
          <a:p>
            <a:fld id="{154D0C61-2BB3-8043-BC4D-B763C6742CF6}" type="datetime1">
              <a:rPr lang="nb-NO" smtClean="0"/>
              <a:t>2020-06-29</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
        <p:nvSpPr>
          <p:cNvPr id="8" name="Plassholder for tekst 6">
            <a:extLst>
              <a:ext uri="{FF2B5EF4-FFF2-40B4-BE49-F238E27FC236}">
                <a16:creationId xmlns:a16="http://schemas.microsoft.com/office/drawing/2014/main" id="{98744464-09D1-4069-A73F-CFC7BD1DBF2F}"/>
              </a:ext>
            </a:extLst>
          </p:cNvPr>
          <p:cNvSpPr>
            <a:spLocks noGrp="1"/>
          </p:cNvSpPr>
          <p:nvPr>
            <p:ph type="body" sz="quarter" idx="13"/>
          </p:nvPr>
        </p:nvSpPr>
        <p:spPr>
          <a:xfrm>
            <a:off x="1053201" y="3240405"/>
            <a:ext cx="3308129" cy="845720"/>
          </a:xfrm>
          <a:prstGeom prst="roundRect">
            <a:avLst>
              <a:gd name="adj" fmla="val 50000"/>
            </a:avLst>
          </a:prstGeom>
          <a:ln w="12700">
            <a:solidFill>
              <a:schemeClr val="accent1"/>
            </a:solidFill>
          </a:ln>
        </p:spPr>
        <p:txBody>
          <a:bodyPr lIns="432000" tIns="180000" rIns="432000" bIns="180000" anchor="ctr"/>
          <a:lstStyle>
            <a:lvl1pPr marL="171450" indent="-171450" algn="l">
              <a:spcBef>
                <a:spcPts val="0"/>
              </a:spcBef>
              <a:buFont typeface="Arial" panose="020B0604020202020204" pitchFamily="34" charset="0"/>
              <a:buChar char="•"/>
              <a:defRPr/>
            </a:lvl1pPr>
          </a:lstStyle>
          <a:p>
            <a:pPr lvl="0"/>
            <a:endParaRPr lang="nb-NO"/>
          </a:p>
        </p:txBody>
      </p:sp>
      <p:sp>
        <p:nvSpPr>
          <p:cNvPr id="10" name="Plassholder for tekst 9">
            <a:extLst>
              <a:ext uri="{FF2B5EF4-FFF2-40B4-BE49-F238E27FC236}">
                <a16:creationId xmlns:a16="http://schemas.microsoft.com/office/drawing/2014/main" id="{F9357B9F-0BEB-49F1-8CA6-FFEE62A211FA}"/>
              </a:ext>
            </a:extLst>
          </p:cNvPr>
          <p:cNvSpPr>
            <a:spLocks noGrp="1"/>
          </p:cNvSpPr>
          <p:nvPr>
            <p:ph type="body" sz="quarter" idx="15"/>
          </p:nvPr>
        </p:nvSpPr>
        <p:spPr>
          <a:xfrm>
            <a:off x="1053201" y="1579699"/>
            <a:ext cx="3308129" cy="1552694"/>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9048B61-1613-4160-9D34-FE56E2B8DF84}"/>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F569EB90-FAA0-40C4-919F-95559586A8BE}"/>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A27D3311-225A-4F30-BB76-0E4B20FD86DF}"/>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9736697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tort innhold">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718336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55257614-9EAA-F545-81CB-C4D62CEA0F57}" type="datetime1">
              <a:rPr lang="nb-NO" smtClean="0"/>
              <a:t>2020-06-29</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718336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718336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7134297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o innholdsdeler med bildetekst">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848231"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20FB5FAF-3A77-554E-8BF2-8E881ECAF5D7}" type="datetime1">
              <a:rPr lang="nb-NO" smtClean="0"/>
              <a:t>2020-06-29</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1" y="4248199"/>
            <a:ext cx="3848231"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848231"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5450125"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5450125"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5450125"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14730469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o innholdsdeler med bildetekst #2">
    <p:bg>
      <p:bgPr>
        <a:solidFill>
          <a:schemeClr val="bg1"/>
        </a:solidFill>
        <a:effectLst/>
      </p:bgPr>
    </p:bg>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F8E83157-39AF-9F41-AD5D-41F7550C34F8}" type="datetime1">
              <a:rPr lang="nb-NO" smtClean="0"/>
              <a:t>2020-06-29</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4928437"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2334526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tel, innhold og tekst">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1"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194A9BA2-C263-CD49-B00D-AE2834BB3312}" type="datetime1">
              <a:rPr lang="nb-NO" smtClean="0"/>
              <a:t>2020-06-29</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800"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4928437" y="1444681"/>
            <a:ext cx="3308129"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4928437" y="4248199"/>
            <a:ext cx="3308129"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5" name="Plassholder for innhold 13">
            <a:extLst>
              <a:ext uri="{FF2B5EF4-FFF2-40B4-BE49-F238E27FC236}">
                <a16:creationId xmlns:a16="http://schemas.microsoft.com/office/drawing/2014/main" id="{967FB52B-69C1-4667-954F-BD50D819E2A5}"/>
              </a:ext>
            </a:extLst>
          </p:cNvPr>
          <p:cNvSpPr>
            <a:spLocks noGrp="1"/>
          </p:cNvSpPr>
          <p:nvPr>
            <p:ph sz="quarter" idx="19"/>
          </p:nvPr>
        </p:nvSpPr>
        <p:spPr>
          <a:xfrm>
            <a:off x="4928437" y="1849732"/>
            <a:ext cx="3308129" cy="2295287"/>
          </a:xfrm>
          <a:prstGeom prst="rect">
            <a:avLst/>
          </a:prstGeom>
          <a:solidFill>
            <a:schemeClr val="bg2"/>
          </a:solidFill>
        </p:spPr>
        <p:txBody>
          <a:bodyPr lIns="270000" tIns="270000" rIns="270000" bIns="270000" anchor="ct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a:extLst>
              <a:ext uri="{FF2B5EF4-FFF2-40B4-BE49-F238E27FC236}">
                <a16:creationId xmlns:a16="http://schemas.microsoft.com/office/drawing/2014/main" id="{1232142F-E425-431F-83A0-72A26F23DB59}"/>
              </a:ext>
            </a:extLst>
          </p:cNvPr>
          <p:cNvSpPr>
            <a:spLocks noGrp="1"/>
          </p:cNvSpPr>
          <p:nvPr>
            <p:ph sz="quarter" idx="21"/>
          </p:nvPr>
        </p:nvSpPr>
        <p:spPr>
          <a:xfrm>
            <a:off x="1053201" y="1849732"/>
            <a:ext cx="3308129"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04286074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re innholdsdeler">
    <p:spTree>
      <p:nvGrpSpPr>
        <p:cNvPr id="1" name=""/>
        <p:cNvGrpSpPr/>
        <p:nvPr/>
      </p:nvGrpSpPr>
      <p:grpSpPr>
        <a:xfrm>
          <a:off x="0" y="0"/>
          <a:ext cx="0" cy="0"/>
          <a:chOff x="0" y="0"/>
          <a:chExt cx="0" cy="0"/>
        </a:xfrm>
      </p:grpSpPr>
      <p:sp>
        <p:nvSpPr>
          <p:cNvPr id="3" name="Plassholder for tekst 2"/>
          <p:cNvSpPr>
            <a:spLocks noGrp="1"/>
          </p:cNvSpPr>
          <p:nvPr>
            <p:ph type="body" idx="1"/>
          </p:nvPr>
        </p:nvSpPr>
        <p:spPr>
          <a:xfrm>
            <a:off x="1053200"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7" name="Plassholder for dato 6"/>
          <p:cNvSpPr>
            <a:spLocks noGrp="1"/>
          </p:cNvSpPr>
          <p:nvPr>
            <p:ph type="dt" sz="half" idx="10"/>
          </p:nvPr>
        </p:nvSpPr>
        <p:spPr/>
        <p:txBody>
          <a:bodyPr/>
          <a:lstStyle/>
          <a:p>
            <a:fld id="{A7899F03-812B-3943-B08F-6B338B39E4E0}" type="datetime1">
              <a:rPr lang="nb-NO" smtClean="0"/>
              <a:t>2020-06-29</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5751DFAA-887F-4071-8EAD-E8CA316FCF06}" type="slidenum">
              <a:rPr lang="nb-NO" smtClean="0"/>
              <a:t>‹#›</a:t>
            </a:fld>
            <a:endParaRPr lang="nb-NO"/>
          </a:p>
        </p:txBody>
      </p:sp>
      <p:sp>
        <p:nvSpPr>
          <p:cNvPr id="10" name="Tittel 9">
            <a:extLst>
              <a:ext uri="{FF2B5EF4-FFF2-40B4-BE49-F238E27FC236}">
                <a16:creationId xmlns:a16="http://schemas.microsoft.com/office/drawing/2014/main" id="{FCF5CF11-AC1D-4944-80D2-D10AB246077C}"/>
              </a:ext>
            </a:extLst>
          </p:cNvPr>
          <p:cNvSpPr>
            <a:spLocks noGrp="1"/>
          </p:cNvSpPr>
          <p:nvPr>
            <p:ph type="title"/>
          </p:nvPr>
        </p:nvSpPr>
        <p:spPr/>
        <p:txBody>
          <a:bodyPr/>
          <a:lstStyle/>
          <a:p>
            <a:r>
              <a:rPr lang="nb-NO"/>
              <a:t>Klikk for å redigere tittelstil</a:t>
            </a:r>
          </a:p>
        </p:txBody>
      </p:sp>
      <p:sp>
        <p:nvSpPr>
          <p:cNvPr id="12" name="Plassholder for tekst 11">
            <a:extLst>
              <a:ext uri="{FF2B5EF4-FFF2-40B4-BE49-F238E27FC236}">
                <a16:creationId xmlns:a16="http://schemas.microsoft.com/office/drawing/2014/main" id="{A38B3BCE-3A8A-4C22-B4FB-1EB6842E1C08}"/>
              </a:ext>
            </a:extLst>
          </p:cNvPr>
          <p:cNvSpPr>
            <a:spLocks noGrp="1"/>
          </p:cNvSpPr>
          <p:nvPr>
            <p:ph type="body" sz="quarter" idx="15" hasCustomPrompt="1"/>
          </p:nvPr>
        </p:nvSpPr>
        <p:spPr>
          <a:xfrm>
            <a:off x="1053200"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4" name="Plassholder for innhold 13">
            <a:extLst>
              <a:ext uri="{FF2B5EF4-FFF2-40B4-BE49-F238E27FC236}">
                <a16:creationId xmlns:a16="http://schemas.microsoft.com/office/drawing/2014/main" id="{8CEC189F-D519-4CBF-B551-8D834A0C9ADB}"/>
              </a:ext>
            </a:extLst>
          </p:cNvPr>
          <p:cNvSpPr>
            <a:spLocks noGrp="1"/>
          </p:cNvSpPr>
          <p:nvPr>
            <p:ph sz="quarter" idx="16"/>
          </p:nvPr>
        </p:nvSpPr>
        <p:spPr>
          <a:xfrm>
            <a:off x="1053200"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1" name="Plassholder for tekst 2">
            <a:extLst>
              <a:ext uri="{FF2B5EF4-FFF2-40B4-BE49-F238E27FC236}">
                <a16:creationId xmlns:a16="http://schemas.microsoft.com/office/drawing/2014/main" id="{B51D8D99-EF29-42E2-B7D9-5E96AB414EBC}"/>
              </a:ext>
            </a:extLst>
          </p:cNvPr>
          <p:cNvSpPr>
            <a:spLocks noGrp="1"/>
          </p:cNvSpPr>
          <p:nvPr>
            <p:ph type="body" idx="17"/>
          </p:nvPr>
        </p:nvSpPr>
        <p:spPr>
          <a:xfrm>
            <a:off x="3510668" y="1444681"/>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3" name="Plassholder for tekst 11">
            <a:extLst>
              <a:ext uri="{FF2B5EF4-FFF2-40B4-BE49-F238E27FC236}">
                <a16:creationId xmlns:a16="http://schemas.microsoft.com/office/drawing/2014/main" id="{D9527C7D-0CF2-423A-A3ED-2B4E6BAB3948}"/>
              </a:ext>
            </a:extLst>
          </p:cNvPr>
          <p:cNvSpPr>
            <a:spLocks noGrp="1"/>
          </p:cNvSpPr>
          <p:nvPr>
            <p:ph type="body" sz="quarter" idx="18" hasCustomPrompt="1"/>
          </p:nvPr>
        </p:nvSpPr>
        <p:spPr>
          <a:xfrm>
            <a:off x="3510668" y="4248199"/>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4" name="Plassholder for innhold 3">
            <a:extLst>
              <a:ext uri="{FF2B5EF4-FFF2-40B4-BE49-F238E27FC236}">
                <a16:creationId xmlns:a16="http://schemas.microsoft.com/office/drawing/2014/main" id="{D4AACA6A-7A63-4368-9F27-17655965D87D}"/>
              </a:ext>
            </a:extLst>
          </p:cNvPr>
          <p:cNvSpPr>
            <a:spLocks noGrp="1"/>
          </p:cNvSpPr>
          <p:nvPr>
            <p:ph sz="quarter" idx="21"/>
          </p:nvPr>
        </p:nvSpPr>
        <p:spPr>
          <a:xfrm>
            <a:off x="3510668" y="1849732"/>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15" name="Plassholder for tekst 2">
            <a:extLst>
              <a:ext uri="{FF2B5EF4-FFF2-40B4-BE49-F238E27FC236}">
                <a16:creationId xmlns:a16="http://schemas.microsoft.com/office/drawing/2014/main" id="{5F4E0A4B-5176-4DCC-8E49-476467CDE320}"/>
              </a:ext>
            </a:extLst>
          </p:cNvPr>
          <p:cNvSpPr>
            <a:spLocks noGrp="1"/>
          </p:cNvSpPr>
          <p:nvPr>
            <p:ph type="body" idx="22"/>
          </p:nvPr>
        </p:nvSpPr>
        <p:spPr>
          <a:xfrm>
            <a:off x="6008642" y="1436930"/>
            <a:ext cx="2227923" cy="293770"/>
          </a:xfrm>
        </p:spPr>
        <p:txBody>
          <a:bodyPr anchor="t">
            <a:normAutofit/>
          </a:bodyPr>
          <a:lstStyle>
            <a:lvl1pPr marL="0" indent="0">
              <a:spcBef>
                <a:spcPts val="0"/>
              </a:spcBef>
              <a:buNone/>
              <a:defRPr sz="900" b="0"/>
            </a:lvl1pPr>
            <a:lvl2pPr marL="342883"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3" indent="0">
              <a:buNone/>
              <a:defRPr sz="1200" b="1"/>
            </a:lvl9pPr>
          </a:lstStyle>
          <a:p>
            <a:pPr lvl="0"/>
            <a:r>
              <a:rPr lang="nb-NO"/>
              <a:t>Klikk for å redigere tekststiler i malen</a:t>
            </a:r>
          </a:p>
        </p:txBody>
      </p:sp>
      <p:sp>
        <p:nvSpPr>
          <p:cNvPr id="16" name="Plassholder for tekst 11">
            <a:extLst>
              <a:ext uri="{FF2B5EF4-FFF2-40B4-BE49-F238E27FC236}">
                <a16:creationId xmlns:a16="http://schemas.microsoft.com/office/drawing/2014/main" id="{88CB0D4B-48C1-46E0-98AF-015645BFFD0C}"/>
              </a:ext>
            </a:extLst>
          </p:cNvPr>
          <p:cNvSpPr>
            <a:spLocks noGrp="1"/>
          </p:cNvSpPr>
          <p:nvPr>
            <p:ph type="body" sz="quarter" idx="23" hasCustomPrompt="1"/>
          </p:nvPr>
        </p:nvSpPr>
        <p:spPr>
          <a:xfrm>
            <a:off x="6008642" y="4240448"/>
            <a:ext cx="2227923" cy="380874"/>
          </a:xfrm>
          <a:prstGeom prst="rect">
            <a:avLst/>
          </a:prstGeom>
        </p:spPr>
        <p:txBody>
          <a:bodyPr lIns="0" tIns="0" rIns="0" bIns="0">
            <a:normAutofit/>
          </a:bodyPr>
          <a:lstStyle>
            <a:lvl1pPr marL="0" indent="0">
              <a:spcBef>
                <a:spcPts val="0"/>
              </a:spcBef>
              <a:buNone/>
              <a:defRPr sz="825">
                <a:latin typeface="Red Hat Text" panose="02010503040201060303" pitchFamily="2" charset="0"/>
              </a:defRPr>
            </a:lvl1pPr>
          </a:lstStyle>
          <a:p>
            <a:pPr lvl="0"/>
            <a:r>
              <a:rPr lang="nb-NO"/>
              <a:t>Bildetekst</a:t>
            </a:r>
          </a:p>
        </p:txBody>
      </p:sp>
      <p:sp>
        <p:nvSpPr>
          <p:cNvPr id="17" name="Plassholder for innhold 3">
            <a:extLst>
              <a:ext uri="{FF2B5EF4-FFF2-40B4-BE49-F238E27FC236}">
                <a16:creationId xmlns:a16="http://schemas.microsoft.com/office/drawing/2014/main" id="{A4ABA372-6174-4775-BBC7-CA25A661EA4B}"/>
              </a:ext>
            </a:extLst>
          </p:cNvPr>
          <p:cNvSpPr>
            <a:spLocks noGrp="1"/>
          </p:cNvSpPr>
          <p:nvPr>
            <p:ph sz="quarter" idx="24"/>
          </p:nvPr>
        </p:nvSpPr>
        <p:spPr>
          <a:xfrm>
            <a:off x="6008642" y="1841980"/>
            <a:ext cx="2227923" cy="2295287"/>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1296147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blank" preserve="1">
  <p:cSld name="Sluttside">
    <p:bg>
      <p:bgPr>
        <a:solidFill>
          <a:schemeClr val="tx2"/>
        </a:solidFill>
        <a:effectLst/>
      </p:bgPr>
    </p:bg>
    <p:spTree>
      <p:nvGrpSpPr>
        <p:cNvPr id="1" name=""/>
        <p:cNvGrpSpPr/>
        <p:nvPr/>
      </p:nvGrpSpPr>
      <p:grpSpPr>
        <a:xfrm>
          <a:off x="0" y="0"/>
          <a:ext cx="0" cy="0"/>
          <a:chOff x="0" y="0"/>
          <a:chExt cx="0" cy="0"/>
        </a:xfrm>
      </p:grpSpPr>
      <p:pic>
        <p:nvPicPr>
          <p:cNvPr id="5" name="Grafikk 4">
            <a:extLst>
              <a:ext uri="{FF2B5EF4-FFF2-40B4-BE49-F238E27FC236}">
                <a16:creationId xmlns:a16="http://schemas.microsoft.com/office/drawing/2014/main" id="{D7B64F9D-0A24-472B-B26B-52568BD81E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004935" y="2099250"/>
            <a:ext cx="3134132" cy="945000"/>
          </a:xfrm>
          <a:prstGeom prst="rect">
            <a:avLst/>
          </a:prstGeom>
        </p:spPr>
      </p:pic>
      <p:sp>
        <p:nvSpPr>
          <p:cNvPr id="6" name="Plassholder for tekst 5">
            <a:extLst>
              <a:ext uri="{FF2B5EF4-FFF2-40B4-BE49-F238E27FC236}">
                <a16:creationId xmlns:a16="http://schemas.microsoft.com/office/drawing/2014/main" id="{7AF09F9B-5A67-4B36-B6D7-2D5FCCEA90EA}"/>
              </a:ext>
            </a:extLst>
          </p:cNvPr>
          <p:cNvSpPr>
            <a:spLocks noGrp="1"/>
          </p:cNvSpPr>
          <p:nvPr>
            <p:ph type="body" idx="13"/>
          </p:nvPr>
        </p:nvSpPr>
        <p:spPr>
          <a:xfrm>
            <a:off x="1479676" y="3737495"/>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Tree>
    <p:extLst>
      <p:ext uri="{BB962C8B-B14F-4D97-AF65-F5344CB8AC3E}">
        <p14:creationId xmlns:p14="http://schemas.microsoft.com/office/powerpoint/2010/main" val="21873804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Forside mørk">
    <p:bg>
      <p:bgPr>
        <a:solidFill>
          <a:schemeClr val="lt1"/>
        </a:solidFill>
        <a:effectLst/>
      </p:bgPr>
    </p:bg>
    <p:spTree>
      <p:nvGrpSpPr>
        <p:cNvPr id="1" name=""/>
        <p:cNvGrpSpPr/>
        <p:nvPr/>
      </p:nvGrpSpPr>
      <p:grpSpPr>
        <a:xfrm>
          <a:off x="0" y="0"/>
          <a:ext cx="0" cy="0"/>
          <a:chOff x="0" y="0"/>
          <a:chExt cx="0" cy="0"/>
        </a:xfrm>
      </p:grpSpPr>
      <p:sp>
        <p:nvSpPr>
          <p:cNvPr id="19" name="Frihåndsform: figur 18">
            <a:extLst>
              <a:ext uri="{FF2B5EF4-FFF2-40B4-BE49-F238E27FC236}">
                <a16:creationId xmlns:a16="http://schemas.microsoft.com/office/drawing/2014/main" id="{10842844-D31E-4A2A-B7B5-4B35796E78FD}"/>
              </a:ext>
            </a:extLst>
          </p:cNvPr>
          <p:cNvSpPr/>
          <p:nvPr userDrawn="1"/>
        </p:nvSpPr>
        <p:spPr>
          <a:xfrm>
            <a:off x="0" y="0"/>
            <a:ext cx="9145289" cy="5144144"/>
          </a:xfrm>
          <a:custGeom>
            <a:avLst/>
            <a:gdLst>
              <a:gd name="connsiteX0" fmla="*/ 0 w 24385848"/>
              <a:gd name="connsiteY0" fmla="*/ 0 h 13717715"/>
              <a:gd name="connsiteX1" fmla="*/ 24385848 w 24385848"/>
              <a:gd name="connsiteY1" fmla="*/ 0 h 13717715"/>
              <a:gd name="connsiteX2" fmla="*/ 24385848 w 24385848"/>
              <a:gd name="connsiteY2" fmla="*/ 9910104 h 13717715"/>
              <a:gd name="connsiteX3" fmla="*/ 24368724 w 24385848"/>
              <a:gd name="connsiteY3" fmla="*/ 9899701 h 13717715"/>
              <a:gd name="connsiteX4" fmla="*/ 22952868 w 24385848"/>
              <a:gd name="connsiteY4" fmla="*/ 9541193 h 13717715"/>
              <a:gd name="connsiteX5" fmla="*/ 19982498 w 24385848"/>
              <a:gd name="connsiteY5" fmla="*/ 12511564 h 13717715"/>
              <a:gd name="connsiteX6" fmla="*/ 20215924 w 24385848"/>
              <a:gd name="connsiteY6" fmla="*/ 13667767 h 13717715"/>
              <a:gd name="connsiteX7" fmla="*/ 20239986 w 24385848"/>
              <a:gd name="connsiteY7" fmla="*/ 13717715 h 13717715"/>
              <a:gd name="connsiteX8" fmla="*/ 0 w 24385848"/>
              <a:gd name="connsiteY8" fmla="*/ 13717715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4385848" h="13717715">
                <a:moveTo>
                  <a:pt x="0" y="0"/>
                </a:moveTo>
                <a:lnTo>
                  <a:pt x="24385848" y="0"/>
                </a:lnTo>
                <a:lnTo>
                  <a:pt x="24385848" y="9910104"/>
                </a:lnTo>
                <a:lnTo>
                  <a:pt x="24368724" y="9899701"/>
                </a:lnTo>
                <a:cubicBezTo>
                  <a:pt x="23947842" y="9671064"/>
                  <a:pt x="23465522" y="9541193"/>
                  <a:pt x="22952868" y="9541193"/>
                </a:cubicBezTo>
                <a:cubicBezTo>
                  <a:pt x="21312378" y="9541193"/>
                  <a:pt x="19982498" y="10871073"/>
                  <a:pt x="19982498" y="12511564"/>
                </a:cubicBezTo>
                <a:cubicBezTo>
                  <a:pt x="19982498" y="12921687"/>
                  <a:pt x="20065616" y="13312396"/>
                  <a:pt x="20215924" y="13667767"/>
                </a:cubicBezTo>
                <a:lnTo>
                  <a:pt x="20239986" y="13717715"/>
                </a:lnTo>
                <a:lnTo>
                  <a:pt x="0" y="13717715"/>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nb-NO" sz="675"/>
          </a:p>
        </p:txBody>
      </p:sp>
      <p:sp>
        <p:nvSpPr>
          <p:cNvPr id="2" name="Tittel 1"/>
          <p:cNvSpPr>
            <a:spLocks noGrp="1"/>
          </p:cNvSpPr>
          <p:nvPr>
            <p:ph type="ctrTitle" hasCustomPrompt="1"/>
          </p:nvPr>
        </p:nvSpPr>
        <p:spPr>
          <a:xfrm>
            <a:off x="472591" y="499563"/>
            <a:ext cx="3105590" cy="2308325"/>
          </a:xfrm>
        </p:spPr>
        <p:txBody>
          <a:bodyPr anchor="t">
            <a:normAutofit/>
          </a:bodyPr>
          <a:lstStyle>
            <a:lvl1pPr algn="l">
              <a:lnSpc>
                <a:spcPct val="100000"/>
              </a:lnSpc>
              <a:defRPr sz="3750" cap="all" baseline="0">
                <a:solidFill>
                  <a:schemeClr val="lt1"/>
                </a:solidFill>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solidFill>
                  <a:schemeClr val="lt1"/>
                </a:solidFill>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7" name="Grafikk 6">
            <a:extLst>
              <a:ext uri="{FF2B5EF4-FFF2-40B4-BE49-F238E27FC236}">
                <a16:creationId xmlns:a16="http://schemas.microsoft.com/office/drawing/2014/main" id="{3C634AE1-005B-466A-A4FF-43608406E24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8F1553B0-71D7-4C3B-BEB5-89FDCDC9F988}"/>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01007032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Sluttside /m helsides bilde">
    <p:bg>
      <p:bgPr>
        <a:solidFill>
          <a:schemeClr val="tx2"/>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2B6DC88D-2E60-4226-A932-59CD64F43484}"/>
              </a:ext>
            </a:extLst>
          </p:cNvPr>
          <p:cNvSpPr>
            <a:spLocks noGrp="1"/>
          </p:cNvSpPr>
          <p:nvPr>
            <p:ph type="pic" sz="quarter" idx="14"/>
          </p:nvPr>
        </p:nvSpPr>
        <p:spPr>
          <a:xfrm>
            <a:off x="0" y="0"/>
            <a:ext cx="9144000" cy="5143500"/>
          </a:xfrm>
          <a:prstGeom prst="rect">
            <a:avLst/>
          </a:prstGeom>
        </p:spPr>
        <p:txBody>
          <a:bodyPr tIns="1440180"/>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solidFill>
                  <a:schemeClr val="lt1"/>
                </a:solidFill>
              </a:defRPr>
            </a:lvl1pPr>
          </a:lstStyle>
          <a:p>
            <a:endParaRPr lang="nb-NO"/>
          </a:p>
        </p:txBody>
      </p:sp>
      <p:sp>
        <p:nvSpPr>
          <p:cNvPr id="10" name="Plassholder for tekst 5">
            <a:extLst>
              <a:ext uri="{FF2B5EF4-FFF2-40B4-BE49-F238E27FC236}">
                <a16:creationId xmlns:a16="http://schemas.microsoft.com/office/drawing/2014/main" id="{EBDA88AF-D2AD-4DA5-968F-D54CCD06CABD}"/>
              </a:ext>
            </a:extLst>
          </p:cNvPr>
          <p:cNvSpPr>
            <a:spLocks noGrp="1"/>
          </p:cNvSpPr>
          <p:nvPr>
            <p:ph type="body" idx="13"/>
          </p:nvPr>
        </p:nvSpPr>
        <p:spPr>
          <a:xfrm>
            <a:off x="1479676" y="4358423"/>
            <a:ext cx="6481232" cy="553998"/>
          </a:xfrm>
        </p:spPr>
        <p:txBody>
          <a:bodyPr lIns="0" tIns="0" rIns="0" bIns="0">
            <a:normAutofit/>
          </a:bodyPr>
          <a:lstStyle>
            <a:lvl1pPr marL="0" indent="0" algn="ctr">
              <a:spcBef>
                <a:spcPts val="0"/>
              </a:spcBef>
              <a:buNone/>
              <a:defRPr sz="1800">
                <a:solidFill>
                  <a:schemeClr val="lt1"/>
                </a:solidFill>
              </a:defRPr>
            </a:lvl1pPr>
          </a:lstStyle>
          <a:p>
            <a:pPr lvl="0"/>
            <a:endParaRPr lang="nb-NO"/>
          </a:p>
        </p:txBody>
      </p:sp>
      <p:sp>
        <p:nvSpPr>
          <p:cNvPr id="13" name="Plassholder for tekst 12">
            <a:extLst>
              <a:ext uri="{FF2B5EF4-FFF2-40B4-BE49-F238E27FC236}">
                <a16:creationId xmlns:a16="http://schemas.microsoft.com/office/drawing/2014/main" id="{15CE3976-2D12-4F8A-916D-AC963D3C9FAD}"/>
              </a:ext>
            </a:extLst>
          </p:cNvPr>
          <p:cNvSpPr>
            <a:spLocks noGrp="1"/>
          </p:cNvSpPr>
          <p:nvPr>
            <p:ph type="body" sz="quarter" idx="15" hasCustomPrompt="1"/>
          </p:nvPr>
        </p:nvSpPr>
        <p:spPr>
          <a:xfrm>
            <a:off x="3388916" y="3145893"/>
            <a:ext cx="2366169" cy="714948"/>
          </a:xfrm>
          <a:prstGeom prst="rect">
            <a:avLst/>
          </a:prstGeom>
          <a:blipFill dpi="0" rotWithShape="1">
            <a:blip r:embed="rId2">
              <a:extLst>
                <a:ext uri="{28A0092B-C50C-407E-A947-70E740481C1C}">
                  <a14:useLocalDpi xmlns:a14="http://schemas.microsoft.com/office/drawing/2010/main" val="0"/>
                </a:ext>
              </a:extLst>
            </a:blip>
            <a:srcRect/>
            <a:stretch>
              <a:fillRect/>
            </a:stretch>
          </a:blipFill>
        </p:spPr>
        <p:txBody>
          <a:bodyPr/>
          <a:lstStyle>
            <a:lvl1pPr>
              <a:defRPr sz="100">
                <a:solidFill>
                  <a:srgbClr val="000000"/>
                </a:solidFill>
              </a:defRPr>
            </a:lvl1pPr>
            <a:lvl2pPr>
              <a:defRPr sz="100">
                <a:solidFill>
                  <a:srgbClr val="000000"/>
                </a:solidFill>
              </a:defRPr>
            </a:lvl2pPr>
            <a:lvl3pPr>
              <a:defRPr sz="100">
                <a:solidFill>
                  <a:srgbClr val="000000"/>
                </a:solidFill>
              </a:defRPr>
            </a:lvl3pPr>
            <a:lvl4pPr>
              <a:defRPr sz="100">
                <a:solidFill>
                  <a:srgbClr val="000000"/>
                </a:solidFill>
              </a:defRPr>
            </a:lvl4pPr>
            <a:lvl5pPr>
              <a:defRPr sz="100">
                <a:solidFill>
                  <a:srgbClr val="000000"/>
                </a:solidFill>
              </a:defRPr>
            </a:lvl5pPr>
          </a:lstStyle>
          <a:p>
            <a:pPr lvl="0"/>
            <a:r>
              <a:rPr lang="nb-NO"/>
              <a:t> </a:t>
            </a:r>
          </a:p>
        </p:txBody>
      </p:sp>
    </p:spTree>
    <p:extLst>
      <p:ext uri="{BB962C8B-B14F-4D97-AF65-F5344CB8AC3E}">
        <p14:creationId xmlns:p14="http://schemas.microsoft.com/office/powerpoint/2010/main" val="4102283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preserve="1" userDrawn="1">
  <p:cSld name="Sluttside med bilde">
    <p:bg>
      <p:bgPr>
        <a:solidFill>
          <a:schemeClr val="tx2"/>
        </a:solidFill>
        <a:effectLst/>
      </p:bgPr>
    </p:bg>
    <p:spTree>
      <p:nvGrpSpPr>
        <p:cNvPr id="1" name=""/>
        <p:cNvGrpSpPr/>
        <p:nvPr/>
      </p:nvGrpSpPr>
      <p:grpSpPr>
        <a:xfrm>
          <a:off x="0" y="0"/>
          <a:ext cx="0" cy="0"/>
          <a:chOff x="0" y="0"/>
          <a:chExt cx="0" cy="0"/>
        </a:xfrm>
      </p:grpSpPr>
      <p:sp>
        <p:nvSpPr>
          <p:cNvPr id="5" name="Plassholder for tekst 5">
            <a:extLst>
              <a:ext uri="{FF2B5EF4-FFF2-40B4-BE49-F238E27FC236}">
                <a16:creationId xmlns:a16="http://schemas.microsoft.com/office/drawing/2014/main" id="{D13AC230-C058-416A-A810-6E3E3ACDE222}"/>
              </a:ext>
            </a:extLst>
          </p:cNvPr>
          <p:cNvSpPr>
            <a:spLocks noGrp="1"/>
          </p:cNvSpPr>
          <p:nvPr>
            <p:ph type="body" idx="13"/>
          </p:nvPr>
        </p:nvSpPr>
        <p:spPr>
          <a:xfrm>
            <a:off x="450908" y="3267325"/>
            <a:ext cx="2496371" cy="1384995"/>
          </a:xfrm>
        </p:spPr>
        <p:txBody>
          <a:bodyPr lIns="0" tIns="0" rIns="0" bIns="0" anchor="b">
            <a:normAutofit/>
          </a:bodyPr>
          <a:lstStyle>
            <a:lvl1pPr marL="0" indent="0" algn="l">
              <a:spcBef>
                <a:spcPts val="0"/>
              </a:spcBef>
              <a:buNone/>
              <a:defRPr sz="1800">
                <a:solidFill>
                  <a:schemeClr val="lt1"/>
                </a:solidFill>
              </a:defRPr>
            </a:lvl1pPr>
          </a:lstStyle>
          <a:p>
            <a:pPr lvl="0"/>
            <a:endParaRPr lang="nb-NO"/>
          </a:p>
        </p:txBody>
      </p:sp>
      <p:pic>
        <p:nvPicPr>
          <p:cNvPr id="7" name="Bilde 6" descr="Et bilde som inneholder tegning&#10;&#10;Automatisk generert beskrivelse">
            <a:extLst>
              <a:ext uri="{FF2B5EF4-FFF2-40B4-BE49-F238E27FC236}">
                <a16:creationId xmlns:a16="http://schemas.microsoft.com/office/drawing/2014/main" id="{E227B84D-F1CA-4907-BFD3-5C242833A062}"/>
              </a:ext>
            </a:extLst>
          </p:cNvPr>
          <p:cNvPicPr>
            <a:picLocks noChangeAspect="1"/>
          </p:cNvPicPr>
          <p:nvPr userDrawn="1"/>
        </p:nvPicPr>
        <p:blipFill>
          <a:blip r:embed="rId2"/>
          <a:stretch>
            <a:fillRect/>
          </a:stretch>
        </p:blipFill>
        <p:spPr>
          <a:xfrm>
            <a:off x="7754847" y="4463054"/>
            <a:ext cx="1027621" cy="310500"/>
          </a:xfrm>
          <a:prstGeom prst="rect">
            <a:avLst/>
          </a:prstGeom>
        </p:spPr>
      </p:pic>
      <p:sp>
        <p:nvSpPr>
          <p:cNvPr id="22" name="Plassholder for bilde 21">
            <a:extLst>
              <a:ext uri="{FF2B5EF4-FFF2-40B4-BE49-F238E27FC236}">
                <a16:creationId xmlns:a16="http://schemas.microsoft.com/office/drawing/2014/main" id="{798380F2-1B8B-4A34-A33B-BEE8EDF8AC7D}"/>
              </a:ext>
            </a:extLst>
          </p:cNvPr>
          <p:cNvSpPr>
            <a:spLocks noGrp="1"/>
          </p:cNvSpPr>
          <p:nvPr>
            <p:ph type="pic" sz="quarter" idx="15"/>
          </p:nvPr>
        </p:nvSpPr>
        <p:spPr>
          <a:xfrm>
            <a:off x="3132597" y="0"/>
            <a:ext cx="6011403" cy="5144144"/>
          </a:xfrm>
          <a:custGeom>
            <a:avLst/>
            <a:gdLst>
              <a:gd name="connsiteX0" fmla="*/ 1803080 w 16029365"/>
              <a:gd name="connsiteY0" fmla="*/ 0 h 13717715"/>
              <a:gd name="connsiteX1" fmla="*/ 16029365 w 16029365"/>
              <a:gd name="connsiteY1" fmla="*/ 0 h 13717715"/>
              <a:gd name="connsiteX2" fmla="*/ 16029365 w 16029365"/>
              <a:gd name="connsiteY2" fmla="*/ 10052973 h 13717715"/>
              <a:gd name="connsiteX3" fmla="*/ 15810499 w 16029365"/>
              <a:gd name="connsiteY3" fmla="*/ 9947540 h 13717715"/>
              <a:gd name="connsiteX4" fmla="*/ 14689473 w 16029365"/>
              <a:gd name="connsiteY4" fmla="*/ 9721215 h 13717715"/>
              <a:gd name="connsiteX5" fmla="*/ 11809473 w 16029365"/>
              <a:gd name="connsiteY5" fmla="*/ 12601215 h 13717715"/>
              <a:gd name="connsiteX6" fmla="*/ 11938951 w 16029365"/>
              <a:gd name="connsiteY6" fmla="*/ 13457639 h 13717715"/>
              <a:gd name="connsiteX7" fmla="*/ 12034141 w 16029365"/>
              <a:gd name="connsiteY7" fmla="*/ 13717715 h 13717715"/>
              <a:gd name="connsiteX8" fmla="*/ 1804065 w 16029365"/>
              <a:gd name="connsiteY8" fmla="*/ 13717715 h 13717715"/>
              <a:gd name="connsiteX9" fmla="*/ 1684123 w 16029365"/>
              <a:gd name="connsiteY9" fmla="*/ 13509115 h 13717715"/>
              <a:gd name="connsiteX10" fmla="*/ 0 w 16029365"/>
              <a:gd name="connsiteY10" fmla="*/ 6858001 h 13717715"/>
              <a:gd name="connsiteX11" fmla="*/ 1684123 w 16029365"/>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6029365" h="13717715">
                <a:moveTo>
                  <a:pt x="1803080" y="0"/>
                </a:moveTo>
                <a:lnTo>
                  <a:pt x="16029365" y="0"/>
                </a:lnTo>
                <a:lnTo>
                  <a:pt x="16029365" y="10052973"/>
                </a:lnTo>
                <a:lnTo>
                  <a:pt x="15810499" y="9947540"/>
                </a:lnTo>
                <a:cubicBezTo>
                  <a:pt x="15465941" y="9801804"/>
                  <a:pt x="15087119" y="9721215"/>
                  <a:pt x="14689473" y="9721215"/>
                </a:cubicBezTo>
                <a:cubicBezTo>
                  <a:pt x="13098893" y="9721215"/>
                  <a:pt x="11809473" y="11010635"/>
                  <a:pt x="11809473" y="12601215"/>
                </a:cubicBezTo>
                <a:cubicBezTo>
                  <a:pt x="11809473" y="12899449"/>
                  <a:pt x="11854805" y="13187095"/>
                  <a:pt x="11938951" y="13457639"/>
                </a:cubicBezTo>
                <a:lnTo>
                  <a:pt x="12034141" y="13717715"/>
                </a:lnTo>
                <a:lnTo>
                  <a:pt x="1804065" y="13717715"/>
                </a:lnTo>
                <a:lnTo>
                  <a:pt x="1684123" y="13509115"/>
                </a:lnTo>
                <a:cubicBezTo>
                  <a:pt x="610081" y="11531984"/>
                  <a:pt x="0" y="9266238"/>
                  <a:pt x="0" y="6858001"/>
                </a:cubicBezTo>
                <a:cubicBezTo>
                  <a:pt x="0" y="4449765"/>
                  <a:pt x="610081" y="2184019"/>
                  <a:pt x="1684123"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7201107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5245EF7-BC40-FA41-B258-7FC0F4930B39}" type="datetime1">
              <a:rPr lang="nb-NO" smtClean="0"/>
              <a:t>2020-06-29</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58308158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8254AC61-614E-0D43-9568-486A110F6ED6}" type="datetime1">
              <a:rPr lang="nb-NO" smtClean="0"/>
              <a:t>2020-06-29</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31994423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Forside lys">
    <p:spTree>
      <p:nvGrpSpPr>
        <p:cNvPr id="1" name=""/>
        <p:cNvGrpSpPr/>
        <p:nvPr/>
      </p:nvGrpSpPr>
      <p:grpSpPr>
        <a:xfrm>
          <a:off x="0" y="0"/>
          <a:ext cx="0" cy="0"/>
          <a:chOff x="0" y="0"/>
          <a:chExt cx="0" cy="0"/>
        </a:xfrm>
      </p:grpSpPr>
      <p:sp>
        <p:nvSpPr>
          <p:cNvPr id="2" name="Tittel 1"/>
          <p:cNvSpPr>
            <a:spLocks noGrp="1"/>
          </p:cNvSpPr>
          <p:nvPr>
            <p:ph type="ctrTitle" hasCustomPrompt="1"/>
          </p:nvPr>
        </p:nvSpPr>
        <p:spPr>
          <a:xfrm>
            <a:off x="472231" y="499563"/>
            <a:ext cx="3105590" cy="2308325"/>
          </a:xfrm>
        </p:spPr>
        <p:txBody>
          <a:bodyPr anchor="t">
            <a:normAutofit/>
          </a:bodyPr>
          <a:lstStyle>
            <a:lvl1pPr algn="l">
              <a:lnSpc>
                <a:spcPct val="100000"/>
              </a:lnSpc>
              <a:defRPr sz="3750" cap="all" baseline="0">
                <a:latin typeface="Red Hat Display Black" panose="02010A03040201060303" pitchFamily="2" charset="0"/>
              </a:defRPr>
            </a:lvl1pPr>
          </a:lstStyle>
          <a:p>
            <a:r>
              <a:rPr lang="nb-NO"/>
              <a:t>EN LANG TITTEL  KOMMER HER</a:t>
            </a:r>
          </a:p>
        </p:txBody>
      </p:sp>
      <p:sp>
        <p:nvSpPr>
          <p:cNvPr id="3" name="Undertittel 2"/>
          <p:cNvSpPr>
            <a:spLocks noGrp="1"/>
          </p:cNvSpPr>
          <p:nvPr>
            <p:ph type="subTitle" idx="1" hasCustomPrompt="1"/>
          </p:nvPr>
        </p:nvSpPr>
        <p:spPr>
          <a:xfrm>
            <a:off x="472230" y="3618453"/>
            <a:ext cx="3114952" cy="1038746"/>
          </a:xfrm>
        </p:spPr>
        <p:txBody>
          <a:bodyPr>
            <a:normAutofit/>
          </a:bodyPr>
          <a:lstStyle>
            <a:lvl1pPr marL="0" indent="0" algn="l">
              <a:spcBef>
                <a:spcPts val="0"/>
              </a:spcBef>
              <a:buNone/>
              <a:defRPr sz="2250" b="1">
                <a:latin typeface="Red Hat Display Black" panose="02010A03040201060303" pitchFamily="2" charset="0"/>
              </a:defRPr>
            </a:lvl1pPr>
            <a:lvl2pPr marL="342883" indent="0" algn="ctr">
              <a:buNone/>
              <a:defRPr sz="1500"/>
            </a:lvl2pPr>
            <a:lvl3pPr marL="685766" indent="0" algn="ctr">
              <a:buNone/>
              <a:defRPr sz="1350"/>
            </a:lvl3pPr>
            <a:lvl4pPr marL="1028649" indent="0" algn="ctr">
              <a:buNone/>
              <a:defRPr sz="1200"/>
            </a:lvl4pPr>
            <a:lvl5pPr marL="1371532" indent="0" algn="ctr">
              <a:buNone/>
              <a:defRPr sz="1200"/>
            </a:lvl5pPr>
            <a:lvl6pPr marL="1714415" indent="0" algn="ctr">
              <a:buNone/>
              <a:defRPr sz="1200"/>
            </a:lvl6pPr>
            <a:lvl7pPr marL="2057297" indent="0" algn="ctr">
              <a:buNone/>
              <a:defRPr sz="1200"/>
            </a:lvl7pPr>
            <a:lvl8pPr marL="2400180" indent="0" algn="ctr">
              <a:buNone/>
              <a:defRPr sz="1200"/>
            </a:lvl8pPr>
            <a:lvl9pPr marL="2743063" indent="0" algn="ctr">
              <a:buNone/>
              <a:defRPr sz="1200"/>
            </a:lvl9pPr>
          </a:lstStyle>
          <a:p>
            <a:r>
              <a:rPr lang="nb-NO"/>
              <a:t>Med en veldig fin og lang og innholdsrik  undertittel her nede</a:t>
            </a:r>
          </a:p>
        </p:txBody>
      </p:sp>
      <p:pic>
        <p:nvPicPr>
          <p:cNvPr id="11" name="Grafikk 10">
            <a:extLst>
              <a:ext uri="{FF2B5EF4-FFF2-40B4-BE49-F238E27FC236}">
                <a16:creationId xmlns:a16="http://schemas.microsoft.com/office/drawing/2014/main" id="{162F4A0D-27E8-4F02-B21D-B0ADAA629E00}"/>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7757224" y="4462308"/>
            <a:ext cx="1028598" cy="310500"/>
          </a:xfrm>
          <a:prstGeom prst="rect">
            <a:avLst/>
          </a:prstGeom>
        </p:spPr>
      </p:pic>
      <p:sp>
        <p:nvSpPr>
          <p:cNvPr id="12" name="Plassholder for bilde 11">
            <a:extLst>
              <a:ext uri="{FF2B5EF4-FFF2-40B4-BE49-F238E27FC236}">
                <a16:creationId xmlns:a16="http://schemas.microsoft.com/office/drawing/2014/main" id="{DE2E6A2C-A68D-4A34-9826-8C3CBA9F2583}"/>
              </a:ext>
            </a:extLst>
          </p:cNvPr>
          <p:cNvSpPr>
            <a:spLocks noGrp="1"/>
          </p:cNvSpPr>
          <p:nvPr>
            <p:ph type="pic" sz="quarter" idx="10"/>
          </p:nvPr>
        </p:nvSpPr>
        <p:spPr>
          <a:xfrm>
            <a:off x="3806436" y="0"/>
            <a:ext cx="5337564" cy="5144144"/>
          </a:xfrm>
          <a:custGeom>
            <a:avLst/>
            <a:gdLst>
              <a:gd name="connsiteX0" fmla="*/ 1803082 w 14232578"/>
              <a:gd name="connsiteY0" fmla="*/ 0 h 13717715"/>
              <a:gd name="connsiteX1" fmla="*/ 14232578 w 14232578"/>
              <a:gd name="connsiteY1" fmla="*/ 0 h 13717715"/>
              <a:gd name="connsiteX2" fmla="*/ 14232578 w 14232578"/>
              <a:gd name="connsiteY2" fmla="*/ 10054628 h 13717715"/>
              <a:gd name="connsiteX3" fmla="*/ 14010276 w 14232578"/>
              <a:gd name="connsiteY3" fmla="*/ 9947540 h 13717715"/>
              <a:gd name="connsiteX4" fmla="*/ 12889250 w 14232578"/>
              <a:gd name="connsiteY4" fmla="*/ 9721215 h 13717715"/>
              <a:gd name="connsiteX5" fmla="*/ 10009250 w 14232578"/>
              <a:gd name="connsiteY5" fmla="*/ 12601215 h 13717715"/>
              <a:gd name="connsiteX6" fmla="*/ 10138730 w 14232578"/>
              <a:gd name="connsiteY6" fmla="*/ 13457639 h 13717715"/>
              <a:gd name="connsiteX7" fmla="*/ 10233918 w 14232578"/>
              <a:gd name="connsiteY7" fmla="*/ 13717715 h 13717715"/>
              <a:gd name="connsiteX8" fmla="*/ 1804067 w 14232578"/>
              <a:gd name="connsiteY8" fmla="*/ 13717715 h 13717715"/>
              <a:gd name="connsiteX9" fmla="*/ 1684125 w 14232578"/>
              <a:gd name="connsiteY9" fmla="*/ 13509115 h 13717715"/>
              <a:gd name="connsiteX10" fmla="*/ 0 w 14232578"/>
              <a:gd name="connsiteY10" fmla="*/ 6858001 h 13717715"/>
              <a:gd name="connsiteX11" fmla="*/ 1684125 w 14232578"/>
              <a:gd name="connsiteY11" fmla="*/ 206887 h 137177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4232578" h="13717715">
                <a:moveTo>
                  <a:pt x="1803082" y="0"/>
                </a:moveTo>
                <a:lnTo>
                  <a:pt x="14232578" y="0"/>
                </a:lnTo>
                <a:lnTo>
                  <a:pt x="14232578" y="10054628"/>
                </a:lnTo>
                <a:lnTo>
                  <a:pt x="14010276" y="9947540"/>
                </a:lnTo>
                <a:cubicBezTo>
                  <a:pt x="13665718" y="9801804"/>
                  <a:pt x="13286894" y="9721215"/>
                  <a:pt x="12889250" y="9721215"/>
                </a:cubicBezTo>
                <a:cubicBezTo>
                  <a:pt x="11298670" y="9721215"/>
                  <a:pt x="10009250" y="11010635"/>
                  <a:pt x="10009250" y="12601215"/>
                </a:cubicBezTo>
                <a:cubicBezTo>
                  <a:pt x="10009250" y="12899449"/>
                  <a:pt x="10054582" y="13187095"/>
                  <a:pt x="10138730" y="13457639"/>
                </a:cubicBezTo>
                <a:lnTo>
                  <a:pt x="10233918" y="13717715"/>
                </a:lnTo>
                <a:lnTo>
                  <a:pt x="1804067" y="13717715"/>
                </a:lnTo>
                <a:lnTo>
                  <a:pt x="1684125" y="13509115"/>
                </a:lnTo>
                <a:cubicBezTo>
                  <a:pt x="610082" y="11531984"/>
                  <a:pt x="0" y="9266238"/>
                  <a:pt x="0" y="6858001"/>
                </a:cubicBezTo>
                <a:cubicBezTo>
                  <a:pt x="0" y="4449765"/>
                  <a:pt x="610082" y="2184019"/>
                  <a:pt x="1684125" y="206887"/>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Tree>
    <p:extLst>
      <p:ext uri="{BB962C8B-B14F-4D97-AF65-F5344CB8AC3E}">
        <p14:creationId xmlns:p14="http://schemas.microsoft.com/office/powerpoint/2010/main" val="1530918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telside">
    <p:bg>
      <p:bgPr>
        <a:solidFill>
          <a:schemeClr val="bg1"/>
        </a:solidFill>
        <a:effectLst/>
      </p:bgPr>
    </p:bg>
    <p:spTree>
      <p:nvGrpSpPr>
        <p:cNvPr id="1" name=""/>
        <p:cNvGrpSpPr/>
        <p:nvPr/>
      </p:nvGrpSpPr>
      <p:grpSpPr>
        <a:xfrm>
          <a:off x="0" y="0"/>
          <a:ext cx="0" cy="0"/>
          <a:chOff x="0" y="0"/>
          <a:chExt cx="0" cy="0"/>
        </a:xfrm>
      </p:grpSpPr>
      <p:sp>
        <p:nvSpPr>
          <p:cNvPr id="17" name="Plassholder for bilde 16">
            <a:extLst>
              <a:ext uri="{FF2B5EF4-FFF2-40B4-BE49-F238E27FC236}">
                <a16:creationId xmlns:a16="http://schemas.microsoft.com/office/drawing/2014/main" id="{2A19F1AA-EB78-474D-93A3-25A2246280B5}"/>
              </a:ext>
            </a:extLst>
          </p:cNvPr>
          <p:cNvSpPr>
            <a:spLocks noGrp="1"/>
          </p:cNvSpPr>
          <p:nvPr>
            <p:ph type="pic" sz="quarter" idx="13"/>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0" y="911364"/>
            <a:ext cx="2970565" cy="1558119"/>
          </a:xfrm>
        </p:spPr>
        <p:txBody>
          <a:bodyPr anchor="t">
            <a:normAutofit/>
          </a:bodyPr>
          <a:lstStyle>
            <a:lvl1pPr>
              <a:lnSpc>
                <a:spcPct val="100000"/>
              </a:lnSpc>
              <a:defRPr sz="3375">
                <a:latin typeface="Red Hat Display Black" panose="02010A03040201060303" pitchFamily="2" charset="0"/>
              </a:defRPr>
            </a:lvl1pPr>
          </a:lstStyle>
          <a:p>
            <a:r>
              <a:rPr lang="nb-NO"/>
              <a:t>Klikk for å redigere tittelstil</a:t>
            </a:r>
          </a:p>
        </p:txBody>
      </p:sp>
      <p:sp>
        <p:nvSpPr>
          <p:cNvPr id="3" name="Plassholder for tekst 2"/>
          <p:cNvSpPr>
            <a:spLocks noGrp="1"/>
          </p:cNvSpPr>
          <p:nvPr>
            <p:ph type="body" idx="1"/>
          </p:nvPr>
        </p:nvSpPr>
        <p:spPr>
          <a:xfrm>
            <a:off x="472590" y="3051382"/>
            <a:ext cx="2970565" cy="1038746"/>
          </a:xfrm>
        </p:spPr>
        <p:txBody>
          <a:bodyPr>
            <a:normAutofit/>
          </a:bodyPr>
          <a:lstStyle>
            <a:lvl1pPr marL="0" indent="0">
              <a:spcBef>
                <a:spcPts val="0"/>
              </a:spcBef>
              <a:buNone/>
              <a:defRPr sz="2250" b="1">
                <a:solidFill>
                  <a:schemeClr val="tx1"/>
                </a:solidFill>
                <a:latin typeface="Red Hat Display Black" panose="02010A03040201060303" pitchFamily="2" charset="0"/>
              </a:defRPr>
            </a:lvl1pPr>
            <a:lvl2pPr marL="342883" indent="0">
              <a:buNone/>
              <a:defRPr sz="1500">
                <a:solidFill>
                  <a:schemeClr val="tx1">
                    <a:tint val="75000"/>
                  </a:schemeClr>
                </a:solidFill>
              </a:defRPr>
            </a:lvl2pPr>
            <a:lvl3pPr marL="685766" indent="0">
              <a:buNone/>
              <a:defRPr sz="1350">
                <a:solidFill>
                  <a:schemeClr val="tx1">
                    <a:tint val="75000"/>
                  </a:schemeClr>
                </a:solidFill>
              </a:defRPr>
            </a:lvl3pPr>
            <a:lvl4pPr marL="1028649" indent="0">
              <a:buNone/>
              <a:defRPr sz="1200">
                <a:solidFill>
                  <a:schemeClr val="tx1">
                    <a:tint val="75000"/>
                  </a:schemeClr>
                </a:solidFill>
              </a:defRPr>
            </a:lvl4pPr>
            <a:lvl5pPr marL="1371532" indent="0">
              <a:buNone/>
              <a:defRPr sz="1200">
                <a:solidFill>
                  <a:schemeClr val="tx1">
                    <a:tint val="75000"/>
                  </a:schemeClr>
                </a:solidFill>
              </a:defRPr>
            </a:lvl5pPr>
            <a:lvl6pPr marL="1714415" indent="0">
              <a:buNone/>
              <a:defRPr sz="1200">
                <a:solidFill>
                  <a:schemeClr val="tx1">
                    <a:tint val="75000"/>
                  </a:schemeClr>
                </a:solidFill>
              </a:defRPr>
            </a:lvl6pPr>
            <a:lvl7pPr marL="2057297" indent="0">
              <a:buNone/>
              <a:defRPr sz="1200">
                <a:solidFill>
                  <a:schemeClr val="tx1">
                    <a:tint val="75000"/>
                  </a:schemeClr>
                </a:solidFill>
              </a:defRPr>
            </a:lvl7pPr>
            <a:lvl8pPr marL="2400180" indent="0">
              <a:buNone/>
              <a:defRPr sz="1200">
                <a:solidFill>
                  <a:schemeClr val="tx1">
                    <a:tint val="75000"/>
                  </a:schemeClr>
                </a:solidFill>
              </a:defRPr>
            </a:lvl8pPr>
            <a:lvl9pPr marL="2743063" indent="0">
              <a:buNone/>
              <a:defRPr sz="12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7D827DF8-2E41-DB4E-9EDB-75BFADCF88F0}" type="datetime1">
              <a:rPr lang="nb-NO" smtClean="0"/>
              <a:t>2020-06-29</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14" name="Ellipse 13" hidden="1">
            <a:extLst>
              <a:ext uri="{FF2B5EF4-FFF2-40B4-BE49-F238E27FC236}">
                <a16:creationId xmlns:a16="http://schemas.microsoft.com/office/drawing/2014/main" id="{2A1B1E8D-A2BE-4281-B917-41233084EB3B}"/>
              </a:ext>
            </a:extLst>
          </p:cNvPr>
          <p:cNvSpPr/>
          <p:nvPr userDrawn="1"/>
        </p:nvSpPr>
        <p:spPr>
          <a:xfrm>
            <a:off x="-12803029" y="-6000750"/>
            <a:ext cx="17146116" cy="17145000"/>
          </a:xfrm>
          <a:prstGeom prst="ellipse">
            <a:avLst/>
          </a:prstGeom>
          <a:solidFill>
            <a:srgbClr val="262626">
              <a:alpha val="50196"/>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675"/>
          </a:p>
        </p:txBody>
      </p:sp>
    </p:spTree>
    <p:extLst>
      <p:ext uri="{BB962C8B-B14F-4D97-AF65-F5344CB8AC3E}">
        <p14:creationId xmlns:p14="http://schemas.microsoft.com/office/powerpoint/2010/main" val="21055034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EB948F3C-C8FC-FE4D-8F11-2D5BEF882D40}" type="datetime1">
              <a:rPr lang="nb-NO" smtClean="0"/>
              <a:t>2020-06-29</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28205755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tel, tekst og bilde #1">
    <p:bg>
      <p:bgPr>
        <a:solidFill>
          <a:schemeClr val="bg1"/>
        </a:solidFill>
        <a:effectLst/>
      </p:bgPr>
    </p:bg>
    <p:spTree>
      <p:nvGrpSpPr>
        <p:cNvPr id="1" name=""/>
        <p:cNvGrpSpPr/>
        <p:nvPr/>
      </p:nvGrpSpPr>
      <p:grpSpPr>
        <a:xfrm>
          <a:off x="0" y="0"/>
          <a:ext cx="0" cy="0"/>
          <a:chOff x="0" y="0"/>
          <a:chExt cx="0" cy="0"/>
        </a:xfrm>
      </p:grpSpPr>
      <p:sp>
        <p:nvSpPr>
          <p:cNvPr id="8" name="Plassholder for bilde 7">
            <a:extLst>
              <a:ext uri="{FF2B5EF4-FFF2-40B4-BE49-F238E27FC236}">
                <a16:creationId xmlns:a16="http://schemas.microsoft.com/office/drawing/2014/main" id="{7920B70B-DC1B-49F8-A9D8-110C2B86518D}"/>
              </a:ext>
            </a:extLst>
          </p:cNvPr>
          <p:cNvSpPr>
            <a:spLocks noGrp="1"/>
          </p:cNvSpPr>
          <p:nvPr>
            <p:ph type="pic" sz="quarter" idx="14"/>
          </p:nvPr>
        </p:nvSpPr>
        <p:spPr>
          <a:xfrm>
            <a:off x="3948841" y="0"/>
            <a:ext cx="5195159" cy="5144143"/>
          </a:xfrm>
          <a:custGeom>
            <a:avLst/>
            <a:gdLst>
              <a:gd name="connsiteX0" fmla="*/ 557 w 13852857"/>
              <a:gd name="connsiteY0" fmla="*/ 0 h 13717714"/>
              <a:gd name="connsiteX1" fmla="*/ 13852857 w 13852857"/>
              <a:gd name="connsiteY1" fmla="*/ 0 h 13717714"/>
              <a:gd name="connsiteX2" fmla="*/ 13852857 w 13852857"/>
              <a:gd name="connsiteY2" fmla="*/ 13717714 h 13717714"/>
              <a:gd name="connsiteX3" fmla="*/ 0 w 13852857"/>
              <a:gd name="connsiteY3" fmla="*/ 13717714 h 13717714"/>
              <a:gd name="connsiteX4" fmla="*/ 20081 w 13852857"/>
              <a:gd name="connsiteY4" fmla="*/ 13655864 h 13717714"/>
              <a:gd name="connsiteX5" fmla="*/ 1047821 w 13852857"/>
              <a:gd name="connsiteY5" fmla="*/ 6858000 h 13717714"/>
              <a:gd name="connsiteX6" fmla="*/ 20081 w 13852857"/>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852857" h="13717714">
                <a:moveTo>
                  <a:pt x="557" y="0"/>
                </a:moveTo>
                <a:lnTo>
                  <a:pt x="13852857" y="0"/>
                </a:lnTo>
                <a:lnTo>
                  <a:pt x="13852857" y="13717714"/>
                </a:lnTo>
                <a:lnTo>
                  <a:pt x="0" y="13717714"/>
                </a:lnTo>
                <a:lnTo>
                  <a:pt x="20081" y="13655864"/>
                </a:lnTo>
                <a:cubicBezTo>
                  <a:pt x="688005" y="11508420"/>
                  <a:pt x="1047821" y="9225230"/>
                  <a:pt x="1047821" y="6858000"/>
                </a:cubicBezTo>
                <a:cubicBezTo>
                  <a:pt x="1047821" y="4490769"/>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3416150"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970D2C00-FB5E-0341-99CC-EE33FEB8F384}" type="datetime1">
              <a:rPr lang="nb-NO" smtClean="0"/>
              <a:t>2020-06-29</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3A31540C-97E9-4920-B227-F8B9987194B0}"/>
              </a:ext>
            </a:extLst>
          </p:cNvPr>
          <p:cNvSpPr>
            <a:spLocks noGrp="1"/>
          </p:cNvSpPr>
          <p:nvPr>
            <p:ph type="body" sz="quarter" idx="13"/>
          </p:nvPr>
        </p:nvSpPr>
        <p:spPr>
          <a:xfrm>
            <a:off x="1053202" y="1714715"/>
            <a:ext cx="2835539"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28345083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tel, tekst og bilde #2">
    <p:bg>
      <p:bgPr>
        <a:solidFill>
          <a:schemeClr val="bg1"/>
        </a:solidFill>
        <a:effectLst/>
      </p:bgPr>
    </p:bg>
    <p:spTree>
      <p:nvGrpSpPr>
        <p:cNvPr id="1" name=""/>
        <p:cNvGrpSpPr/>
        <p:nvPr/>
      </p:nvGrpSpPr>
      <p:grpSpPr>
        <a:xfrm>
          <a:off x="0" y="0"/>
          <a:ext cx="0" cy="0"/>
          <a:chOff x="0" y="0"/>
          <a:chExt cx="0" cy="0"/>
        </a:xfrm>
      </p:grpSpPr>
      <p:sp>
        <p:nvSpPr>
          <p:cNvPr id="10" name="Plassholder for bilde 9">
            <a:extLst>
              <a:ext uri="{FF2B5EF4-FFF2-40B4-BE49-F238E27FC236}">
                <a16:creationId xmlns:a16="http://schemas.microsoft.com/office/drawing/2014/main" id="{4493E88D-F498-487B-9AD2-F2BED2E3EFE0}"/>
              </a:ext>
            </a:extLst>
          </p:cNvPr>
          <p:cNvSpPr>
            <a:spLocks noGrp="1"/>
          </p:cNvSpPr>
          <p:nvPr>
            <p:ph type="pic" sz="quarter" idx="14"/>
          </p:nvPr>
        </p:nvSpPr>
        <p:spPr>
          <a:xfrm>
            <a:off x="5507760" y="0"/>
            <a:ext cx="3636241" cy="5144143"/>
          </a:xfrm>
          <a:custGeom>
            <a:avLst/>
            <a:gdLst>
              <a:gd name="connsiteX0" fmla="*/ 557 w 9696011"/>
              <a:gd name="connsiteY0" fmla="*/ 0 h 13717714"/>
              <a:gd name="connsiteX1" fmla="*/ 9696011 w 9696011"/>
              <a:gd name="connsiteY1" fmla="*/ 0 h 13717714"/>
              <a:gd name="connsiteX2" fmla="*/ 9696011 w 9696011"/>
              <a:gd name="connsiteY2" fmla="*/ 13717714 h 13717714"/>
              <a:gd name="connsiteX3" fmla="*/ 0 w 9696011"/>
              <a:gd name="connsiteY3" fmla="*/ 13717714 h 13717714"/>
              <a:gd name="connsiteX4" fmla="*/ 20081 w 9696011"/>
              <a:gd name="connsiteY4" fmla="*/ 13655864 h 13717714"/>
              <a:gd name="connsiteX5" fmla="*/ 1047821 w 9696011"/>
              <a:gd name="connsiteY5" fmla="*/ 6858000 h 13717714"/>
              <a:gd name="connsiteX6" fmla="*/ 20081 w 9696011"/>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696011" h="13717714">
                <a:moveTo>
                  <a:pt x="557" y="0"/>
                </a:moveTo>
                <a:lnTo>
                  <a:pt x="9696011" y="0"/>
                </a:lnTo>
                <a:lnTo>
                  <a:pt x="9696011" y="13717714"/>
                </a:lnTo>
                <a:lnTo>
                  <a:pt x="0" y="13717714"/>
                </a:lnTo>
                <a:lnTo>
                  <a:pt x="20081" y="13655864"/>
                </a:lnTo>
                <a:cubicBezTo>
                  <a:pt x="688005" y="11508420"/>
                  <a:pt x="1047821" y="9225230"/>
                  <a:pt x="1047821" y="6858000"/>
                </a:cubicBezTo>
                <a:cubicBezTo>
                  <a:pt x="1047821" y="4490770"/>
                  <a:pt x="688005" y="2207578"/>
                  <a:pt x="20081"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4901432"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DB253673-E263-D34F-92EC-612310245F7B}" type="datetime1">
              <a:rPr lang="nb-NO" smtClean="0"/>
              <a:t>2020-06-29</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ED3B2837-0134-428A-AC8E-FE3AE2534390}"/>
              </a:ext>
            </a:extLst>
          </p:cNvPr>
          <p:cNvSpPr>
            <a:spLocks noGrp="1"/>
          </p:cNvSpPr>
          <p:nvPr>
            <p:ph type="body" sz="quarter" idx="13"/>
          </p:nvPr>
        </p:nvSpPr>
        <p:spPr>
          <a:xfrm>
            <a:off x="1053201" y="1714715"/>
            <a:ext cx="4320821" cy="2565321"/>
          </a:xfrm>
          <a:prstGeom prst="rect">
            <a:avLst/>
          </a:prstGeom>
        </p:spPr>
        <p:txBody>
          <a:bodyPr lIns="0" tIns="0" rIns="0" bIns="0"/>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32705716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tel, tekst og bilde #3">
    <p:bg>
      <p:bgPr>
        <a:solidFill>
          <a:schemeClr val="bg1"/>
        </a:solidFill>
        <a:effectLst/>
      </p:bgPr>
    </p:bg>
    <p:spTree>
      <p:nvGrpSpPr>
        <p:cNvPr id="1" name=""/>
        <p:cNvGrpSpPr/>
        <p:nvPr/>
      </p:nvGrpSpPr>
      <p:grpSpPr>
        <a:xfrm>
          <a:off x="0" y="0"/>
          <a:ext cx="0" cy="0"/>
          <a:chOff x="0" y="0"/>
          <a:chExt cx="0" cy="0"/>
        </a:xfrm>
      </p:grpSpPr>
      <p:sp>
        <p:nvSpPr>
          <p:cNvPr id="11" name="Plassholder for bilde 10">
            <a:extLst>
              <a:ext uri="{FF2B5EF4-FFF2-40B4-BE49-F238E27FC236}">
                <a16:creationId xmlns:a16="http://schemas.microsoft.com/office/drawing/2014/main" id="{D91C46C2-E472-4410-ADC3-4EFA7B7E87A5}"/>
              </a:ext>
            </a:extLst>
          </p:cNvPr>
          <p:cNvSpPr>
            <a:spLocks noGrp="1"/>
          </p:cNvSpPr>
          <p:nvPr>
            <p:ph type="pic" sz="quarter" idx="15"/>
          </p:nvPr>
        </p:nvSpPr>
        <p:spPr>
          <a:xfrm>
            <a:off x="6697273" y="0"/>
            <a:ext cx="2448015" cy="5144143"/>
          </a:xfrm>
          <a:custGeom>
            <a:avLst/>
            <a:gdLst>
              <a:gd name="connsiteX0" fmla="*/ 556 w 6527616"/>
              <a:gd name="connsiteY0" fmla="*/ 0 h 13717714"/>
              <a:gd name="connsiteX1" fmla="*/ 6527616 w 6527616"/>
              <a:gd name="connsiteY1" fmla="*/ 0 h 13717714"/>
              <a:gd name="connsiteX2" fmla="*/ 6527616 w 6527616"/>
              <a:gd name="connsiteY2" fmla="*/ 13717714 h 13717714"/>
              <a:gd name="connsiteX3" fmla="*/ 0 w 6527616"/>
              <a:gd name="connsiteY3" fmla="*/ 13717714 h 13717714"/>
              <a:gd name="connsiteX4" fmla="*/ 20080 w 6527616"/>
              <a:gd name="connsiteY4" fmla="*/ 13655864 h 13717714"/>
              <a:gd name="connsiteX5" fmla="*/ 1047820 w 6527616"/>
              <a:gd name="connsiteY5" fmla="*/ 6858001 h 13717714"/>
              <a:gd name="connsiteX6" fmla="*/ 20080 w 6527616"/>
              <a:gd name="connsiteY6" fmla="*/ 60135 h 137177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527616" h="13717714">
                <a:moveTo>
                  <a:pt x="556" y="0"/>
                </a:moveTo>
                <a:lnTo>
                  <a:pt x="6527616" y="0"/>
                </a:lnTo>
                <a:lnTo>
                  <a:pt x="6527616" y="13717714"/>
                </a:lnTo>
                <a:lnTo>
                  <a:pt x="0" y="13717714"/>
                </a:lnTo>
                <a:lnTo>
                  <a:pt x="20080" y="13655864"/>
                </a:lnTo>
                <a:cubicBezTo>
                  <a:pt x="688004" y="11508420"/>
                  <a:pt x="1047820" y="9225230"/>
                  <a:pt x="1047820" y="6858001"/>
                </a:cubicBezTo>
                <a:cubicBezTo>
                  <a:pt x="1047820" y="4490770"/>
                  <a:pt x="688004" y="2207578"/>
                  <a:pt x="20080" y="60135"/>
                </a:cubicBezTo>
                <a:close/>
              </a:path>
            </a:pathLst>
          </a:custGeom>
          <a:solidFill>
            <a:schemeClr val="bg2">
              <a:lumMod val="90000"/>
            </a:schemeClr>
          </a:solidFill>
        </p:spPr>
        <p:txBody>
          <a:bodyPr wrap="square" tIns="1440180">
            <a:noAutofit/>
          </a:bodyPr>
          <a:lstStyle>
            <a:lvl1pPr marL="94500" indent="-94500" algn="ctr" defTabSz="685766" rtl="0" eaLnBrk="1" latinLnBrk="0" hangingPunct="1">
              <a:lnSpc>
                <a:spcPct val="100000"/>
              </a:lnSpc>
              <a:spcBef>
                <a:spcPts val="750"/>
              </a:spcBef>
              <a:buClr>
                <a:schemeClr val="accent1"/>
              </a:buClr>
              <a:buFont typeface="Arial" panose="020B0604020202020204" pitchFamily="34" charset="0"/>
              <a:buNone/>
              <a:defRPr sz="1200"/>
            </a:lvl1pPr>
          </a:lstStyle>
          <a:p>
            <a:endParaRPr lang="nb-NO"/>
          </a:p>
        </p:txBody>
      </p:sp>
      <p:sp>
        <p:nvSpPr>
          <p:cNvPr id="2" name="Tittel 1"/>
          <p:cNvSpPr>
            <a:spLocks noGrp="1"/>
          </p:cNvSpPr>
          <p:nvPr>
            <p:ph type="title"/>
          </p:nvPr>
        </p:nvSpPr>
        <p:spPr>
          <a:xfrm>
            <a:off x="472591" y="405051"/>
            <a:ext cx="5711586" cy="627829"/>
          </a:xfrm>
        </p:spPr>
        <p:txBody>
          <a:bodyPr/>
          <a:lstStyle/>
          <a:p>
            <a:r>
              <a:rPr lang="nb-NO"/>
              <a:t>Klikk for å redigere tittelstil</a:t>
            </a:r>
          </a:p>
        </p:txBody>
      </p:sp>
      <p:sp>
        <p:nvSpPr>
          <p:cNvPr id="4" name="Plassholder for dato 3"/>
          <p:cNvSpPr>
            <a:spLocks noGrp="1"/>
          </p:cNvSpPr>
          <p:nvPr>
            <p:ph type="dt" sz="half" idx="10"/>
          </p:nvPr>
        </p:nvSpPr>
        <p:spPr/>
        <p:txBody>
          <a:bodyPr/>
          <a:lstStyle/>
          <a:p>
            <a:fld id="{24328CCD-CBFE-594B-845F-03F4A1A8464B}" type="datetime1">
              <a:rPr lang="nb-NO" smtClean="0"/>
              <a:t>2020-06-29</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5751DFAA-887F-4071-8EAD-E8CA316FCF06}" type="slidenum">
              <a:rPr lang="nb-NO" smtClean="0"/>
              <a:t>‹#›</a:t>
            </a:fld>
            <a:endParaRPr lang="nb-NO"/>
          </a:p>
        </p:txBody>
      </p:sp>
      <p:sp>
        <p:nvSpPr>
          <p:cNvPr id="7" name="Plassholder for tekst 6">
            <a:extLst>
              <a:ext uri="{FF2B5EF4-FFF2-40B4-BE49-F238E27FC236}">
                <a16:creationId xmlns:a16="http://schemas.microsoft.com/office/drawing/2014/main" id="{872341E5-4969-42AC-BC83-4857F4BA9D4F}"/>
              </a:ext>
            </a:extLst>
          </p:cNvPr>
          <p:cNvSpPr>
            <a:spLocks noGrp="1"/>
          </p:cNvSpPr>
          <p:nvPr>
            <p:ph type="body" sz="quarter" idx="13"/>
          </p:nvPr>
        </p:nvSpPr>
        <p:spPr>
          <a:xfrm>
            <a:off x="1053201" y="3333953"/>
            <a:ext cx="5130976" cy="1039472"/>
          </a:xfrm>
          <a:prstGeom prst="roundRect">
            <a:avLst>
              <a:gd name="adj" fmla="val 50000"/>
            </a:avLst>
          </a:prstGeom>
          <a:ln w="12700">
            <a:solidFill>
              <a:schemeClr val="accent1"/>
            </a:solidFill>
          </a:ln>
        </p:spPr>
        <p:txBody>
          <a:bodyPr lIns="936000" tIns="180000" rIns="936000" bIns="180000" anchor="ctr"/>
          <a:lstStyle>
            <a:lvl1pPr marL="0" indent="0" algn="l">
              <a:spcBef>
                <a:spcPts val="0"/>
              </a:spcBef>
              <a:buNone/>
              <a:defRPr/>
            </a:lvl1pPr>
          </a:lstStyle>
          <a:p>
            <a:pPr lvl="0"/>
            <a:endParaRPr lang="nb-NO"/>
          </a:p>
        </p:txBody>
      </p:sp>
      <p:sp>
        <p:nvSpPr>
          <p:cNvPr id="8" name="Plassholder for tekst 7">
            <a:extLst>
              <a:ext uri="{FF2B5EF4-FFF2-40B4-BE49-F238E27FC236}">
                <a16:creationId xmlns:a16="http://schemas.microsoft.com/office/drawing/2014/main" id="{3221FC5F-D2BE-406E-8E7E-DC8EAC83DF57}"/>
              </a:ext>
            </a:extLst>
          </p:cNvPr>
          <p:cNvSpPr>
            <a:spLocks noGrp="1"/>
          </p:cNvSpPr>
          <p:nvPr>
            <p:ph type="body" sz="quarter" idx="14"/>
          </p:nvPr>
        </p:nvSpPr>
        <p:spPr>
          <a:xfrm>
            <a:off x="1053201" y="1714715"/>
            <a:ext cx="5130976" cy="1485186"/>
          </a:xfrm>
          <a:prstGeom prst="rect">
            <a:avLst/>
          </a:prstGeom>
        </p:spPr>
        <p:txBody>
          <a:bodyPr lIns="0" tIns="0" rIns="0" bIns="0"/>
          <a:lstStyle>
            <a:lvl1pPr>
              <a:defRPr sz="1350"/>
            </a:lvl1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Tree>
    <p:extLst>
      <p:ext uri="{BB962C8B-B14F-4D97-AF65-F5344CB8AC3E}">
        <p14:creationId xmlns:p14="http://schemas.microsoft.com/office/powerpoint/2010/main" val="4200006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1053201" y="1579698"/>
            <a:ext cx="3308129"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4928437" y="1579698"/>
            <a:ext cx="3308126" cy="2700338"/>
          </a:xfrm>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55136B4A-BB4C-4340-B3EE-EC82E4A24BC5}" type="datetime1">
              <a:rPr lang="nb-NO" smtClean="0"/>
              <a:t>2020-06-29</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5751DFAA-887F-4071-8EAD-E8CA316FCF06}" type="slidenum">
              <a:rPr lang="nb-NO" smtClean="0"/>
              <a:t>‹#›</a:t>
            </a:fld>
            <a:endParaRPr lang="nb-NO"/>
          </a:p>
        </p:txBody>
      </p:sp>
    </p:spTree>
    <p:extLst>
      <p:ext uri="{BB962C8B-B14F-4D97-AF65-F5344CB8AC3E}">
        <p14:creationId xmlns:p14="http://schemas.microsoft.com/office/powerpoint/2010/main" val="10419139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2.sv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472591" y="405051"/>
            <a:ext cx="7763972" cy="627829"/>
          </a:xfrm>
          <a:prstGeom prst="rect">
            <a:avLst/>
          </a:prstGeom>
        </p:spPr>
        <p:txBody>
          <a:bodyPr vert="horz" lIns="0" tIns="0" rIns="0" bIns="0" rtlCol="0" anchor="b" anchorCtr="0">
            <a:normAutofit/>
          </a:bodyPr>
          <a:lstStyle/>
          <a:p>
            <a:r>
              <a:rPr lang="nb-NO"/>
              <a:t>Klikk for å redigere tittelstil</a:t>
            </a:r>
          </a:p>
        </p:txBody>
      </p:sp>
      <p:sp>
        <p:nvSpPr>
          <p:cNvPr id="3" name="Plassholder for tekst 2"/>
          <p:cNvSpPr>
            <a:spLocks noGrp="1"/>
          </p:cNvSpPr>
          <p:nvPr>
            <p:ph type="body" idx="1"/>
          </p:nvPr>
        </p:nvSpPr>
        <p:spPr>
          <a:xfrm>
            <a:off x="1053201" y="1579698"/>
            <a:ext cx="7183366" cy="2700338"/>
          </a:xfrm>
          <a:prstGeom prst="rect">
            <a:avLst/>
          </a:prstGeom>
        </p:spPr>
        <p:txBody>
          <a:bodyPr vert="horz" lIns="0" tIns="0" rIns="0" bIns="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7237091" y="4806601"/>
            <a:ext cx="742548" cy="138500"/>
          </a:xfrm>
          <a:prstGeom prst="rect">
            <a:avLst/>
          </a:prstGeom>
        </p:spPr>
        <p:txBody>
          <a:bodyPr vert="horz" lIns="0" tIns="0" rIns="0" bIns="0" rtlCol="0" anchor="ctr">
            <a:normAutofit/>
          </a:bodyPr>
          <a:lstStyle>
            <a:lvl1pPr algn="l">
              <a:defRPr sz="900">
                <a:solidFill>
                  <a:schemeClr val="dk1"/>
                </a:solidFill>
              </a:defRPr>
            </a:lvl1pPr>
          </a:lstStyle>
          <a:p>
            <a:fld id="{B5CC4C76-B733-9148-8718-C897427CB1E6}" type="datetime1">
              <a:rPr lang="nb-NO" smtClean="0"/>
              <a:t>2020-06-29</a:t>
            </a:fld>
            <a:endParaRPr lang="nb-NO"/>
          </a:p>
        </p:txBody>
      </p:sp>
      <p:sp>
        <p:nvSpPr>
          <p:cNvPr id="5" name="Plassholder for bunntekst 4"/>
          <p:cNvSpPr>
            <a:spLocks noGrp="1"/>
          </p:cNvSpPr>
          <p:nvPr>
            <p:ph type="ftr" sz="quarter" idx="3"/>
          </p:nvPr>
        </p:nvSpPr>
        <p:spPr>
          <a:xfrm>
            <a:off x="2092898" y="4806601"/>
            <a:ext cx="4731470" cy="138500"/>
          </a:xfrm>
          <a:prstGeom prst="rect">
            <a:avLst/>
          </a:prstGeom>
        </p:spPr>
        <p:txBody>
          <a:bodyPr vert="horz" lIns="0" tIns="0" rIns="0" bIns="0" rtlCol="0" anchor="ctr">
            <a:normAutofit/>
          </a:bodyPr>
          <a:lstStyle>
            <a:lvl1pPr algn="l">
              <a:defRPr sz="900">
                <a:solidFill>
                  <a:schemeClr val="dk1"/>
                </a:solidFill>
              </a:defRPr>
            </a:lvl1pPr>
          </a:lstStyle>
          <a:p>
            <a:endParaRPr lang="nb-NO"/>
          </a:p>
        </p:txBody>
      </p:sp>
      <p:sp>
        <p:nvSpPr>
          <p:cNvPr id="6" name="Plassholder for lysbildenummer 5"/>
          <p:cNvSpPr>
            <a:spLocks noGrp="1"/>
          </p:cNvSpPr>
          <p:nvPr>
            <p:ph type="sldNum" sz="quarter" idx="4"/>
          </p:nvPr>
        </p:nvSpPr>
        <p:spPr>
          <a:xfrm>
            <a:off x="8526646" y="4806601"/>
            <a:ext cx="231608" cy="138500"/>
          </a:xfrm>
          <a:prstGeom prst="rect">
            <a:avLst/>
          </a:prstGeom>
        </p:spPr>
        <p:txBody>
          <a:bodyPr vert="horz" lIns="0" tIns="0" rIns="0" bIns="0" rtlCol="0" anchor="ctr">
            <a:normAutofit/>
          </a:bodyPr>
          <a:lstStyle>
            <a:lvl1pPr algn="r">
              <a:defRPr sz="900">
                <a:solidFill>
                  <a:schemeClr val="dk1"/>
                </a:solidFill>
              </a:defRPr>
            </a:lvl1pPr>
          </a:lstStyle>
          <a:p>
            <a:fld id="{5751DFAA-887F-4071-8EAD-E8CA316FCF06}" type="slidenum">
              <a:rPr lang="nb-NO" smtClean="0"/>
              <a:pPr/>
              <a:t>‹#›</a:t>
            </a:fld>
            <a:endParaRPr lang="nb-NO"/>
          </a:p>
        </p:txBody>
      </p:sp>
      <p:pic>
        <p:nvPicPr>
          <p:cNvPr id="8" name="Grafikk 7">
            <a:extLst>
              <a:ext uri="{FF2B5EF4-FFF2-40B4-BE49-F238E27FC236}">
                <a16:creationId xmlns:a16="http://schemas.microsoft.com/office/drawing/2014/main" id="{36643E82-6BD8-435D-89F3-1BEA6382B9D6}"/>
              </a:ext>
            </a:extLst>
          </p:cNvPr>
          <p:cNvPicPr>
            <a:picLocks noChangeAspect="1"/>
          </p:cNvPicPr>
          <p:nvPr userDrawn="1"/>
        </p:nvPicPr>
        <p:blipFill>
          <a:blip r:embed="rId25">
            <a:extLst>
              <a:ext uri="{96DAC541-7B7A-43D3-8B79-37D633B846F1}">
                <asvg:svgBlip xmlns:asvg="http://schemas.microsoft.com/office/drawing/2016/SVG/main" r:embed="rId26"/>
              </a:ext>
            </a:extLst>
          </a:blip>
          <a:stretch>
            <a:fillRect/>
          </a:stretch>
        </p:blipFill>
        <p:spPr>
          <a:xfrm>
            <a:off x="472591" y="4779598"/>
            <a:ext cx="167411" cy="167400"/>
          </a:xfrm>
          <a:prstGeom prst="rect">
            <a:avLst/>
          </a:prstGeom>
        </p:spPr>
      </p:pic>
    </p:spTree>
    <p:extLst>
      <p:ext uri="{BB962C8B-B14F-4D97-AF65-F5344CB8AC3E}">
        <p14:creationId xmlns:p14="http://schemas.microsoft.com/office/powerpoint/2010/main" val="2676955767"/>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 id="2147483689" r:id="rId16"/>
    <p:sldLayoutId id="2147483690" r:id="rId17"/>
    <p:sldLayoutId id="2147483691" r:id="rId18"/>
    <p:sldLayoutId id="2147483692" r:id="rId19"/>
    <p:sldLayoutId id="2147483693" r:id="rId20"/>
    <p:sldLayoutId id="2147483694" r:id="rId21"/>
    <p:sldLayoutId id="2147483695" r:id="rId22"/>
    <p:sldLayoutId id="2147483696" r:id="rId23"/>
  </p:sldLayoutIdLst>
  <p:hf sldNum="0" hdr="0" dt="0"/>
  <p:txStyles>
    <p:titleStyle>
      <a:lvl1pPr algn="l" defTabSz="685766" rtl="0" eaLnBrk="1" latinLnBrk="0" hangingPunct="1">
        <a:lnSpc>
          <a:spcPct val="90000"/>
        </a:lnSpc>
        <a:spcBef>
          <a:spcPct val="0"/>
        </a:spcBef>
        <a:buNone/>
        <a:defRPr sz="2250" b="1" kern="1200">
          <a:solidFill>
            <a:schemeClr val="tx1"/>
          </a:solidFill>
          <a:latin typeface="+mj-lt"/>
          <a:ea typeface="+mj-ea"/>
          <a:cs typeface="+mj-cs"/>
        </a:defRPr>
      </a:lvl1pPr>
    </p:titleStyle>
    <p:bodyStyle>
      <a:lvl1pPr marL="94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1pPr>
      <a:lvl2pPr marL="189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2pPr>
      <a:lvl3pPr marL="283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3pPr>
      <a:lvl4pPr marL="3780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4pPr>
      <a:lvl5pPr marL="472500" indent="-94500" algn="l" defTabSz="685766" rtl="0" eaLnBrk="1" latinLnBrk="0" hangingPunct="1">
        <a:lnSpc>
          <a:spcPct val="100000"/>
        </a:lnSpc>
        <a:spcBef>
          <a:spcPts val="750"/>
        </a:spcBef>
        <a:buClr>
          <a:schemeClr val="accent1"/>
        </a:buClr>
        <a:buFont typeface="Arial" panose="020B0604020202020204" pitchFamily="34" charset="0"/>
        <a:buChar char="•"/>
        <a:defRPr sz="1200" kern="1200">
          <a:solidFill>
            <a:schemeClr val="tx1"/>
          </a:solidFill>
          <a:latin typeface="+mn-lt"/>
          <a:ea typeface="+mn-ea"/>
          <a:cs typeface="+mn-cs"/>
        </a:defRPr>
      </a:lvl5pPr>
      <a:lvl6pPr marL="1885856"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39"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22"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05" indent="-171442" algn="l" defTabSz="685766"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nb-NO"/>
      </a:defPPr>
      <a:lvl1pPr marL="0" algn="l" defTabSz="685766" rtl="0" eaLnBrk="1" latinLnBrk="0" hangingPunct="1">
        <a:defRPr sz="1350" kern="1200">
          <a:solidFill>
            <a:schemeClr val="tx1"/>
          </a:solidFill>
          <a:latin typeface="+mn-lt"/>
          <a:ea typeface="+mn-ea"/>
          <a:cs typeface="+mn-cs"/>
        </a:defRPr>
      </a:lvl1pPr>
      <a:lvl2pPr marL="342883" algn="l" defTabSz="685766" rtl="0" eaLnBrk="1" latinLnBrk="0" hangingPunct="1">
        <a:defRPr sz="1350" kern="1200">
          <a:solidFill>
            <a:schemeClr val="tx1"/>
          </a:solidFill>
          <a:latin typeface="+mn-lt"/>
          <a:ea typeface="+mn-ea"/>
          <a:cs typeface="+mn-cs"/>
        </a:defRPr>
      </a:lvl2pPr>
      <a:lvl3pPr marL="685766" algn="l" defTabSz="685766" rtl="0" eaLnBrk="1" latinLnBrk="0" hangingPunct="1">
        <a:defRPr sz="1350" kern="1200">
          <a:solidFill>
            <a:schemeClr val="tx1"/>
          </a:solidFill>
          <a:latin typeface="+mn-lt"/>
          <a:ea typeface="+mn-ea"/>
          <a:cs typeface="+mn-cs"/>
        </a:defRPr>
      </a:lvl3pPr>
      <a:lvl4pPr marL="1028649" algn="l" defTabSz="685766" rtl="0" eaLnBrk="1" latinLnBrk="0" hangingPunct="1">
        <a:defRPr sz="1350" kern="1200">
          <a:solidFill>
            <a:schemeClr val="tx1"/>
          </a:solidFill>
          <a:latin typeface="+mn-lt"/>
          <a:ea typeface="+mn-ea"/>
          <a:cs typeface="+mn-cs"/>
        </a:defRPr>
      </a:lvl4pPr>
      <a:lvl5pPr marL="1371532" algn="l" defTabSz="685766" rtl="0" eaLnBrk="1" latinLnBrk="0" hangingPunct="1">
        <a:defRPr sz="1350" kern="1200">
          <a:solidFill>
            <a:schemeClr val="tx1"/>
          </a:solidFill>
          <a:latin typeface="+mn-lt"/>
          <a:ea typeface="+mn-ea"/>
          <a:cs typeface="+mn-cs"/>
        </a:defRPr>
      </a:lvl5pPr>
      <a:lvl6pPr marL="1714415" algn="l" defTabSz="685766" rtl="0" eaLnBrk="1" latinLnBrk="0" hangingPunct="1">
        <a:defRPr sz="1350" kern="1200">
          <a:solidFill>
            <a:schemeClr val="tx1"/>
          </a:solidFill>
          <a:latin typeface="+mn-lt"/>
          <a:ea typeface="+mn-ea"/>
          <a:cs typeface="+mn-cs"/>
        </a:defRPr>
      </a:lvl6pPr>
      <a:lvl7pPr marL="2057297" algn="l" defTabSz="685766" rtl="0" eaLnBrk="1" latinLnBrk="0" hangingPunct="1">
        <a:defRPr sz="1350" kern="1200">
          <a:solidFill>
            <a:schemeClr val="tx1"/>
          </a:solidFill>
          <a:latin typeface="+mn-lt"/>
          <a:ea typeface="+mn-ea"/>
          <a:cs typeface="+mn-cs"/>
        </a:defRPr>
      </a:lvl7pPr>
      <a:lvl8pPr marL="2400180" algn="l" defTabSz="685766" rtl="0" eaLnBrk="1" latinLnBrk="0" hangingPunct="1">
        <a:defRPr sz="1350" kern="1200">
          <a:solidFill>
            <a:schemeClr val="tx1"/>
          </a:solidFill>
          <a:latin typeface="+mn-lt"/>
          <a:ea typeface="+mn-ea"/>
          <a:cs typeface="+mn-cs"/>
        </a:defRPr>
      </a:lvl8pPr>
      <a:lvl9pPr marL="2743063" algn="l" defTabSz="685766"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lassholder for bilde 13" descr="Belte på HELE turen">
            <a:extLst>
              <a:ext uri="{FF2B5EF4-FFF2-40B4-BE49-F238E27FC236}">
                <a16:creationId xmlns:a16="http://schemas.microsoft.com/office/drawing/2014/main" id="{53B8A7A0-8481-43F0-B36C-70948B71B34B}"/>
              </a:ext>
              <a:ext uri="{C183D7F6-B498-43B3-948B-1728B52AA6E4}">
                <adec:decorative xmlns:adec="http://schemas.microsoft.com/office/drawing/2017/decorative" val="0"/>
              </a:ext>
            </a:extLst>
          </p:cNvPr>
          <p:cNvPicPr>
            <a:picLocks noGrp="1" noChangeAspect="1"/>
          </p:cNvPicPr>
          <p:nvPr>
            <p:ph type="pic" sz="quarter" idx="15"/>
          </p:nvPr>
        </p:nvPicPr>
        <p:blipFill>
          <a:blip r:embed="rId2">
            <a:extLst>
              <a:ext uri="{28A0092B-C50C-407E-A947-70E740481C1C}">
                <a14:useLocalDpi xmlns:a14="http://schemas.microsoft.com/office/drawing/2010/main" val="0"/>
              </a:ext>
            </a:extLst>
          </a:blip>
          <a:srcRect l="2506" r="2506"/>
          <a:stretch>
            <a:fillRect/>
          </a:stretch>
        </p:blipFill>
        <p:spPr>
          <a:xfrm>
            <a:off x="5986463" y="1085850"/>
            <a:ext cx="2851150" cy="1671638"/>
          </a:xfrm>
        </p:spPr>
      </p:pic>
      <p:sp>
        <p:nvSpPr>
          <p:cNvPr id="2" name="Tittel 1">
            <a:extLst>
              <a:ext uri="{FF2B5EF4-FFF2-40B4-BE49-F238E27FC236}">
                <a16:creationId xmlns:a16="http://schemas.microsoft.com/office/drawing/2014/main" id="{093B2461-9510-46B3-8D5C-42F0E31EF96B}"/>
              </a:ext>
            </a:extLst>
          </p:cNvPr>
          <p:cNvSpPr>
            <a:spLocks noGrp="1"/>
          </p:cNvSpPr>
          <p:nvPr>
            <p:ph type="title"/>
          </p:nvPr>
        </p:nvSpPr>
        <p:spPr>
          <a:xfrm>
            <a:off x="472591" y="405051"/>
            <a:ext cx="5711586" cy="459343"/>
          </a:xfrm>
        </p:spPr>
        <p:txBody>
          <a:bodyPr/>
          <a:lstStyle/>
          <a:p>
            <a:r>
              <a:rPr lang="nb-NO"/>
              <a:t>Læringsark</a:t>
            </a:r>
          </a:p>
        </p:txBody>
      </p:sp>
      <p:graphicFrame>
        <p:nvGraphicFramePr>
          <p:cNvPr id="6" name="Plassholder for innhold 10">
            <a:extLst>
              <a:ext uri="{FF2B5EF4-FFF2-40B4-BE49-F238E27FC236}">
                <a16:creationId xmlns:a16="http://schemas.microsoft.com/office/drawing/2014/main" id="{7C9E829E-CD53-9147-A035-47F021DC1DF2}"/>
              </a:ext>
            </a:extLst>
          </p:cNvPr>
          <p:cNvGraphicFramePr>
            <a:graphicFrameLocks/>
          </p:cNvGraphicFramePr>
          <p:nvPr>
            <p:extLst>
              <p:ext uri="{D42A27DB-BD31-4B8C-83A1-F6EECF244321}">
                <p14:modId xmlns:p14="http://schemas.microsoft.com/office/powerpoint/2010/main" val="3758286855"/>
              </p:ext>
            </p:extLst>
          </p:nvPr>
        </p:nvGraphicFramePr>
        <p:xfrm>
          <a:off x="477366" y="1085850"/>
          <a:ext cx="5201914" cy="3678906"/>
        </p:xfrm>
        <a:graphic>
          <a:graphicData uri="http://schemas.openxmlformats.org/drawingml/2006/table">
            <a:tbl>
              <a:tblPr firstRow="1" bandRow="1">
                <a:tableStyleId>{073A0DAA-6AF3-43AB-8588-CEC1D06C72B9}</a:tableStyleId>
              </a:tblPr>
              <a:tblGrid>
                <a:gridCol w="1164702">
                  <a:extLst>
                    <a:ext uri="{9D8B030D-6E8A-4147-A177-3AD203B41FA5}">
                      <a16:colId xmlns:a16="http://schemas.microsoft.com/office/drawing/2014/main" val="164756930"/>
                    </a:ext>
                  </a:extLst>
                </a:gridCol>
                <a:gridCol w="4037212">
                  <a:extLst>
                    <a:ext uri="{9D8B030D-6E8A-4147-A177-3AD203B41FA5}">
                      <a16:colId xmlns:a16="http://schemas.microsoft.com/office/drawing/2014/main" val="1318607463"/>
                    </a:ext>
                  </a:extLst>
                </a:gridCol>
              </a:tblGrid>
              <a:tr h="493257">
                <a:tc gridSpan="2">
                  <a:txBody>
                    <a:bodyPr/>
                    <a:lstStyle/>
                    <a:p>
                      <a:r>
                        <a:rPr lang="nb-NO" sz="1000" b="1" kern="1200">
                          <a:solidFill>
                            <a:schemeClr val="lt1"/>
                          </a:solidFill>
                          <a:latin typeface="+mn-lt"/>
                          <a:ea typeface="+mn-ea"/>
                          <a:cs typeface="+mn-cs"/>
                        </a:rPr>
                        <a:t>14.JANUAR.2020 – OSLO – KOLLISJON BIL</a:t>
                      </a:r>
                    </a:p>
                  </a:txBody>
                  <a:tcPr marL="68580" marR="68580" marT="34290" marB="34290" anchor="ctr"/>
                </a:tc>
                <a:tc hMerge="1">
                  <a:txBody>
                    <a:bodyPr/>
                    <a:lstStyle/>
                    <a:p>
                      <a:endParaRPr lang="nb-NO"/>
                    </a:p>
                  </a:txBody>
                  <a:tcPr/>
                </a:tc>
                <a:extLst>
                  <a:ext uri="{0D108BD9-81ED-4DB2-BD59-A6C34878D82A}">
                    <a16:rowId xmlns:a16="http://schemas.microsoft.com/office/drawing/2014/main" val="4084160748"/>
                  </a:ext>
                </a:extLst>
              </a:tr>
              <a:tr h="999775">
                <a:tc>
                  <a:txBody>
                    <a:bodyPr/>
                    <a:lstStyle/>
                    <a:p>
                      <a:r>
                        <a:rPr lang="nb-NO" sz="1200"/>
                        <a:t>Hva</a:t>
                      </a:r>
                    </a:p>
                  </a:txBody>
                  <a:tcPr marL="68580" marR="68580" marT="34290" marB="34290"/>
                </a:tc>
                <a:tc>
                  <a:txBody>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lang="nb-NO" sz="1000" kern="1200">
                          <a:solidFill>
                            <a:schemeClr val="dk1"/>
                          </a:solidFill>
                          <a:latin typeface="Arial"/>
                          <a:ea typeface="+mn-ea"/>
                          <a:cs typeface="Arial"/>
                        </a:rPr>
                        <a:t>Ved retur til hjem etter jobbreise, kolliderte taxi med ansatt i en </a:t>
                      </a:r>
                      <a:r>
                        <a:rPr lang="nb-NO" sz="1000" kern="1200" err="1">
                          <a:solidFill>
                            <a:schemeClr val="dk1"/>
                          </a:solidFill>
                          <a:latin typeface="Arial"/>
                          <a:ea typeface="+mn-ea"/>
                          <a:cs typeface="Arial"/>
                        </a:rPr>
                        <a:t>steinbom</a:t>
                      </a:r>
                      <a:r>
                        <a:rPr lang="nb-NO" sz="1000" kern="1200">
                          <a:solidFill>
                            <a:schemeClr val="dk1"/>
                          </a:solidFill>
                          <a:latin typeface="Arial"/>
                          <a:ea typeface="+mn-ea"/>
                          <a:cs typeface="Arial"/>
                        </a:rPr>
                        <a:t>. Det var snø, is og mørkt. Passasjer reagert litt på hastigheten til taxi, men valgt og ikke si noe siden den mest sannsynlig holdt fartsgrensen. Da det gjensto 50m tar passasjer av belte for å få tak i lommebok. Fører ser ikke steinblokker som sperrer veien og krasjer i disse.</a:t>
                      </a:r>
                    </a:p>
                    <a:p>
                      <a:endParaRPr lang="nb-NO" sz="1000" b="0" i="0">
                        <a:latin typeface="Red Hat Text" panose="02010503040201060303" pitchFamily="2" charset="77"/>
                      </a:endParaRPr>
                    </a:p>
                  </a:txBody>
                  <a:tcPr marL="68580" marR="68580" marT="34290" marB="34290"/>
                </a:tc>
                <a:extLst>
                  <a:ext uri="{0D108BD9-81ED-4DB2-BD59-A6C34878D82A}">
                    <a16:rowId xmlns:a16="http://schemas.microsoft.com/office/drawing/2014/main" val="641974045"/>
                  </a:ext>
                </a:extLst>
              </a:tr>
              <a:tr h="683423">
                <a:tc>
                  <a:txBody>
                    <a:bodyPr/>
                    <a:lstStyle/>
                    <a:p>
                      <a:r>
                        <a:rPr lang="nb-NO" sz="1200"/>
                        <a:t>Årsak(er)</a:t>
                      </a:r>
                    </a:p>
                  </a:txBody>
                  <a:tcPr marL="68580" marR="68580" marT="34290" marB="34290"/>
                </a:tc>
                <a:tc>
                  <a:txBody>
                    <a:bodyPr/>
                    <a:lstStyle/>
                    <a:p>
                      <a:pPr marL="228600" indent="-228600">
                        <a:buAutoNum type="arabicParenR"/>
                      </a:pPr>
                      <a:r>
                        <a:rPr lang="nb-NO" sz="1000" noProof="0">
                          <a:latin typeface="Arial"/>
                          <a:cs typeface="Arial"/>
                        </a:rPr>
                        <a:t>Hastighet for høy etter forhold og sikt.</a:t>
                      </a:r>
                    </a:p>
                    <a:p>
                      <a:pPr marL="228600" indent="-228600">
                        <a:buAutoNum type="arabicParenR"/>
                      </a:pPr>
                      <a:r>
                        <a:rPr lang="nb-NO" sz="1000" noProof="0">
                          <a:latin typeface="Arial"/>
                          <a:cs typeface="Arial"/>
                        </a:rPr>
                        <a:t>Bilbelte løsnes før bilen har stoppet.</a:t>
                      </a:r>
                    </a:p>
                  </a:txBody>
                  <a:tcPr marL="68580" marR="68580" marT="34290" marB="34290"/>
                </a:tc>
                <a:extLst>
                  <a:ext uri="{0D108BD9-81ED-4DB2-BD59-A6C34878D82A}">
                    <a16:rowId xmlns:a16="http://schemas.microsoft.com/office/drawing/2014/main" val="350104361"/>
                  </a:ext>
                </a:extLst>
              </a:tr>
              <a:tr h="683423">
                <a:tc>
                  <a:txBody>
                    <a:bodyPr/>
                    <a:lstStyle/>
                    <a:p>
                      <a:r>
                        <a:rPr lang="nb-NO" sz="1200"/>
                        <a:t>Konsekvens</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noProof="0">
                          <a:latin typeface="Arial"/>
                          <a:cs typeface="Arial"/>
                        </a:rPr>
                        <a:t>Alvorlig: Hjernerystelse og langtids sykemelding. </a:t>
                      </a:r>
                    </a:p>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noProof="0">
                          <a:latin typeface="Red Hat Text" panose="02010503040201060303" pitchFamily="2" charset="77"/>
                        </a:rPr>
                        <a:t> </a:t>
                      </a:r>
                    </a:p>
                    <a:p>
                      <a:endParaRPr lang="nb-NO" sz="1000" b="0" i="0">
                        <a:latin typeface="Red Hat Text" panose="02010503040201060303" pitchFamily="2" charset="77"/>
                      </a:endParaRPr>
                    </a:p>
                  </a:txBody>
                  <a:tcPr marL="68580" marR="68580" marT="34290" marB="34290"/>
                </a:tc>
                <a:extLst>
                  <a:ext uri="{0D108BD9-81ED-4DB2-BD59-A6C34878D82A}">
                    <a16:rowId xmlns:a16="http://schemas.microsoft.com/office/drawing/2014/main" val="4066210839"/>
                  </a:ext>
                </a:extLst>
              </a:tr>
              <a:tr h="683423">
                <a:tc>
                  <a:txBody>
                    <a:bodyPr/>
                    <a:lstStyle/>
                    <a:p>
                      <a:r>
                        <a:rPr lang="nb-NO" sz="1200"/>
                        <a:t>Potensiale</a:t>
                      </a:r>
                    </a:p>
                  </a:txBody>
                  <a:tcPr marL="68580" marR="68580" marT="34290" marB="34290"/>
                </a:tc>
                <a:tc>
                  <a:txBody>
                    <a:bodyPr/>
                    <a:lstStyle/>
                    <a:p>
                      <a:pPr marL="0" marR="0" lvl="0" indent="0" algn="l" defTabSz="914355" rtl="0" eaLnBrk="1" fontAlgn="auto" latinLnBrk="0" hangingPunct="1">
                        <a:lnSpc>
                          <a:spcPct val="100000"/>
                        </a:lnSpc>
                        <a:spcBef>
                          <a:spcPts val="0"/>
                        </a:spcBef>
                        <a:spcAft>
                          <a:spcPts val="0"/>
                        </a:spcAft>
                        <a:buClrTx/>
                        <a:buSzTx/>
                        <a:buFontTx/>
                        <a:buNone/>
                        <a:tabLst/>
                        <a:defRPr/>
                      </a:pPr>
                      <a:r>
                        <a:rPr lang="nb-NO" sz="1000" b="0" i="0" u="none" strike="noStrike" noProof="0">
                          <a:latin typeface="Red Hat Text" panose="02010503040201060303" pitchFamily="2" charset="77"/>
                        </a:rPr>
                        <a:t>Middels: Forslått men mindre eller ingen hjernerystelse , rask retur til jobb.</a:t>
                      </a:r>
                      <a:endParaRPr lang="nb-NO" sz="1000" b="0" i="0" noProof="0">
                        <a:latin typeface="Red Hat Text" panose="02010503040201060303" pitchFamily="2" charset="77"/>
                        <a:cs typeface="Arial" panose="020B0604020202020204" pitchFamily="34" charset="0"/>
                      </a:endParaRPr>
                    </a:p>
                    <a:p>
                      <a:endParaRPr lang="nb-NO" sz="1000" b="0" i="0">
                        <a:latin typeface="Red Hat Text" panose="02010503040201060303" pitchFamily="2" charset="77"/>
                      </a:endParaRPr>
                    </a:p>
                  </a:txBody>
                  <a:tcPr marL="68580" marR="68580" marT="34290" marB="34290"/>
                </a:tc>
                <a:extLst>
                  <a:ext uri="{0D108BD9-81ED-4DB2-BD59-A6C34878D82A}">
                    <a16:rowId xmlns:a16="http://schemas.microsoft.com/office/drawing/2014/main" val="2818178215"/>
                  </a:ext>
                </a:extLst>
              </a:tr>
            </a:tbl>
          </a:graphicData>
        </a:graphic>
      </p:graphicFrame>
      <p:sp>
        <p:nvSpPr>
          <p:cNvPr id="7" name="Plassholder for bunntekst 6">
            <a:extLst>
              <a:ext uri="{FF2B5EF4-FFF2-40B4-BE49-F238E27FC236}">
                <a16:creationId xmlns:a16="http://schemas.microsoft.com/office/drawing/2014/main" id="{390954B9-808C-1649-AA9B-AD05571CDE77}"/>
              </a:ext>
            </a:extLst>
          </p:cNvPr>
          <p:cNvSpPr>
            <a:spLocks noGrp="1"/>
          </p:cNvSpPr>
          <p:nvPr>
            <p:ph type="ftr" sz="quarter" idx="11"/>
          </p:nvPr>
        </p:nvSpPr>
        <p:spPr>
          <a:xfrm>
            <a:off x="472591" y="187507"/>
            <a:ext cx="4731470" cy="138500"/>
          </a:xfrm>
        </p:spPr>
        <p:txBody>
          <a:bodyPr>
            <a:normAutofit/>
          </a:bodyPr>
          <a:lstStyle/>
          <a:p>
            <a:pPr marL="0" marR="0" lvl="0" indent="0" algn="l" defTabSz="685766" rtl="0" eaLnBrk="1" fontAlgn="auto" latinLnBrk="0" hangingPunct="1">
              <a:lnSpc>
                <a:spcPct val="100000"/>
              </a:lnSpc>
              <a:spcBef>
                <a:spcPts val="0"/>
              </a:spcBef>
              <a:spcAft>
                <a:spcPts val="0"/>
              </a:spcAft>
              <a:buClrTx/>
              <a:buSzTx/>
              <a:buFontTx/>
              <a:buNone/>
              <a:tabLst/>
              <a:defRPr/>
            </a:pPr>
            <a:r>
              <a:rPr kumimoji="0" lang="nb-NO" sz="825" b="0" i="0" u="none" strike="noStrike" kern="1200" cap="none" spc="0" normalizeH="0" baseline="0" noProof="0">
                <a:ln>
                  <a:noFill/>
                </a:ln>
                <a:solidFill>
                  <a:prstClr val="white">
                    <a:lumMod val="50000"/>
                  </a:prstClr>
                </a:solidFill>
                <a:effectLst/>
                <a:uLnTx/>
                <a:uFillTx/>
                <a:latin typeface="Red Hat Text" panose="02010503040201060303" pitchFamily="2" charset="77"/>
                <a:ea typeface="+mn-ea"/>
                <a:cs typeface="+mn-cs"/>
              </a:rPr>
              <a:t>RUH ID: 95290</a:t>
            </a:r>
          </a:p>
        </p:txBody>
      </p:sp>
      <p:graphicFrame>
        <p:nvGraphicFramePr>
          <p:cNvPr id="8" name="Tabell 7">
            <a:extLst>
              <a:ext uri="{FF2B5EF4-FFF2-40B4-BE49-F238E27FC236}">
                <a16:creationId xmlns:a16="http://schemas.microsoft.com/office/drawing/2014/main" id="{9A7836F5-DA16-D742-81B8-273E5FA233B4}"/>
              </a:ext>
            </a:extLst>
          </p:cNvPr>
          <p:cNvGraphicFramePr>
            <a:graphicFrameLocks noGrp="1"/>
          </p:cNvGraphicFramePr>
          <p:nvPr>
            <p:extLst>
              <p:ext uri="{D42A27DB-BD31-4B8C-83A1-F6EECF244321}">
                <p14:modId xmlns:p14="http://schemas.microsoft.com/office/powerpoint/2010/main" val="3893765536"/>
              </p:ext>
            </p:extLst>
          </p:nvPr>
        </p:nvGraphicFramePr>
        <p:xfrm>
          <a:off x="5986461" y="2828925"/>
          <a:ext cx="2851643" cy="2081176"/>
        </p:xfrm>
        <a:graphic>
          <a:graphicData uri="http://schemas.openxmlformats.org/drawingml/2006/table">
            <a:tbl>
              <a:tblPr firstRow="1" bandRow="1">
                <a:tableStyleId>{5C22544A-7EE6-4342-B048-85BDC9FD1C3A}</a:tableStyleId>
              </a:tblPr>
              <a:tblGrid>
                <a:gridCol w="2851643">
                  <a:extLst>
                    <a:ext uri="{9D8B030D-6E8A-4147-A177-3AD203B41FA5}">
                      <a16:colId xmlns:a16="http://schemas.microsoft.com/office/drawing/2014/main" val="2764255887"/>
                    </a:ext>
                  </a:extLst>
                </a:gridCol>
              </a:tblGrid>
              <a:tr h="336196">
                <a:tc>
                  <a:txBody>
                    <a:bodyPr/>
                    <a:lstStyle/>
                    <a:p>
                      <a:r>
                        <a:rPr lang="nb-NO" sz="1200"/>
                        <a:t>Læringspunkter</a:t>
                      </a:r>
                    </a:p>
                  </a:txBody>
                  <a:tcPr marL="68580" marR="68580" marT="34290" marB="34290" anchor="ctr"/>
                </a:tc>
                <a:extLst>
                  <a:ext uri="{0D108BD9-81ED-4DB2-BD59-A6C34878D82A}">
                    <a16:rowId xmlns:a16="http://schemas.microsoft.com/office/drawing/2014/main" val="1233428950"/>
                  </a:ext>
                </a:extLst>
              </a:tr>
              <a:tr h="1464030">
                <a:tc>
                  <a:txBody>
                    <a:bodyPr/>
                    <a:lstStyle/>
                    <a:p>
                      <a:pPr marL="285750" marR="0" lvl="0" indent="-285750" algn="l" rtl="0" eaLnBrk="1" fontAlgn="auto" latinLnBrk="0" hangingPunct="1">
                        <a:lnSpc>
                          <a:spcPct val="100000"/>
                        </a:lnSpc>
                        <a:spcBef>
                          <a:spcPts val="0"/>
                        </a:spcBef>
                        <a:spcAft>
                          <a:spcPts val="0"/>
                        </a:spcAft>
                        <a:buFont typeface="Arial" panose="020B0604020202020204" pitchFamily="34" charset="0"/>
                        <a:buChar char="•"/>
                      </a:pPr>
                      <a:r>
                        <a:rPr lang="nb-NO" sz="1000" u="sng" kern="1200">
                          <a:solidFill>
                            <a:schemeClr val="dk1"/>
                          </a:solidFill>
                          <a:latin typeface="Arial"/>
                          <a:ea typeface="+mn-ea"/>
                          <a:cs typeface="Arial"/>
                        </a:rPr>
                        <a:t>Aldri</a:t>
                      </a:r>
                      <a:r>
                        <a:rPr lang="nb-NO" sz="1000" kern="1200">
                          <a:solidFill>
                            <a:schemeClr val="dk1"/>
                          </a:solidFill>
                          <a:latin typeface="Arial"/>
                          <a:ea typeface="+mn-ea"/>
                          <a:cs typeface="Arial"/>
                        </a:rPr>
                        <a:t> ta av beltet før bilen har </a:t>
                      </a:r>
                      <a:r>
                        <a:rPr lang="nb-NO" sz="1000" u="sng" kern="1200">
                          <a:solidFill>
                            <a:schemeClr val="dk1"/>
                          </a:solidFill>
                          <a:latin typeface="Arial"/>
                          <a:ea typeface="+mn-ea"/>
                          <a:cs typeface="Arial"/>
                        </a:rPr>
                        <a:t>stoppet.</a:t>
                      </a:r>
                    </a:p>
                    <a:p>
                      <a:pPr marL="285750" marR="0" lvl="0" indent="-285750" algn="l">
                        <a:lnSpc>
                          <a:spcPct val="100000"/>
                        </a:lnSpc>
                        <a:spcBef>
                          <a:spcPts val="0"/>
                        </a:spcBef>
                        <a:spcAft>
                          <a:spcPts val="0"/>
                        </a:spcAft>
                        <a:buFont typeface="Arial" panose="020B0604020202020204" pitchFamily="34" charset="0"/>
                        <a:buChar char="•"/>
                      </a:pPr>
                      <a:r>
                        <a:rPr lang="nb-NO" sz="1000" kern="1200">
                          <a:solidFill>
                            <a:schemeClr val="dk1"/>
                          </a:solidFill>
                          <a:latin typeface="Arial"/>
                          <a:ea typeface="+mn-ea"/>
                          <a:cs typeface="Arial"/>
                        </a:rPr>
                        <a:t>Det er viktig å si fra til fører dersom man opplever hastigheten som for høy. Dersom man opplever dette som ubehagelig kan man skylde på bilsyke for å få redusert farten. </a:t>
                      </a:r>
                      <a:endParaRPr lang="nb-NO" sz="1000" b="0" i="0" kern="1200">
                        <a:solidFill>
                          <a:schemeClr val="dk1"/>
                        </a:solidFill>
                        <a:latin typeface="Red Hat Text"/>
                        <a:ea typeface="+mn-ea"/>
                        <a:cs typeface="Arial"/>
                      </a:endParaRP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r>
                        <a:rPr lang="nb-NO" sz="1000" kern="1200">
                          <a:solidFill>
                            <a:schemeClr val="dk1"/>
                          </a:solidFill>
                          <a:latin typeface="Arial"/>
                          <a:ea typeface="+mn-ea"/>
                          <a:cs typeface="Arial"/>
                        </a:rPr>
                        <a:t>Å løsne belte for å finne lommeboken må ikke gjøres før bilen har stoppet. Dette kan fort gjøres ubevisst. </a:t>
                      </a:r>
                      <a:r>
                        <a:rPr lang="nb-NO" sz="1000" b="0" i="0" kern="1200">
                          <a:solidFill>
                            <a:schemeClr val="dk1"/>
                          </a:solidFill>
                          <a:latin typeface="Red Hat Text" panose="02010503040201060303" pitchFamily="2" charset="77"/>
                          <a:ea typeface="+mn-ea"/>
                          <a:cs typeface="Arial"/>
                        </a:rPr>
                        <a:t> </a:t>
                      </a:r>
                    </a:p>
                    <a:p>
                      <a:pPr marL="285750" marR="0" lvl="0" indent="-285750" algn="l" defTabSz="914355"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nb-NO" sz="1000" b="0" i="0" kern="1200">
                        <a:solidFill>
                          <a:schemeClr val="dk1"/>
                        </a:solidFill>
                        <a:latin typeface="Red Hat Text" panose="02010503040201060303" pitchFamily="2" charset="77"/>
                        <a:ea typeface="+mn-ea"/>
                        <a:cs typeface="Arial"/>
                      </a:endParaRPr>
                    </a:p>
                    <a:p>
                      <a:endParaRPr lang="nb-NO" sz="1000"/>
                    </a:p>
                  </a:txBody>
                  <a:tcPr marL="68580" marR="68580" marT="34290" marB="34290"/>
                </a:tc>
                <a:extLst>
                  <a:ext uri="{0D108BD9-81ED-4DB2-BD59-A6C34878D82A}">
                    <a16:rowId xmlns:a16="http://schemas.microsoft.com/office/drawing/2014/main" val="1636191610"/>
                  </a:ext>
                </a:extLst>
              </a:tr>
            </a:tbl>
          </a:graphicData>
        </a:graphic>
      </p:graphicFrame>
    </p:spTree>
    <p:extLst>
      <p:ext uri="{BB962C8B-B14F-4D97-AF65-F5344CB8AC3E}">
        <p14:creationId xmlns:p14="http://schemas.microsoft.com/office/powerpoint/2010/main" val="3191417455"/>
      </p:ext>
    </p:extLst>
  </p:cSld>
  <p:clrMapOvr>
    <a:masterClrMapping/>
  </p:clrMapOvr>
</p:sld>
</file>

<file path=ppt/theme/theme1.xml><?xml version="1.0" encoding="utf-8"?>
<a:theme xmlns:a="http://schemas.openxmlformats.org/drawingml/2006/main" name="1_Office-tema">
  <a:themeElements>
    <a:clrScheme name="Elvia">
      <a:dk1>
        <a:sysClr val="windowText" lastClr="000000"/>
      </a:dk1>
      <a:lt1>
        <a:sysClr val="window" lastClr="FFFFFF"/>
      </a:lt1>
      <a:dk2>
        <a:srgbClr val="262626"/>
      </a:dk2>
      <a:lt2>
        <a:srgbClr val="F7F7F7"/>
      </a:lt2>
      <a:accent1>
        <a:srgbClr val="22D238"/>
      </a:accent1>
      <a:accent2>
        <a:srgbClr val="262626"/>
      </a:accent2>
      <a:accent3>
        <a:srgbClr val="000000"/>
      </a:accent3>
      <a:accent4>
        <a:srgbClr val="FF0B00"/>
      </a:accent4>
      <a:accent5>
        <a:srgbClr val="FFA027"/>
      </a:accent5>
      <a:accent6>
        <a:srgbClr val="FFFD43"/>
      </a:accent6>
      <a:hlink>
        <a:srgbClr val="0563C1"/>
      </a:hlink>
      <a:folHlink>
        <a:srgbClr val="954F72"/>
      </a:folHlink>
    </a:clrScheme>
    <a:fontScheme name="Elvia">
      <a:majorFont>
        <a:latin typeface="Red Hat Display"/>
        <a:ea typeface=""/>
        <a:cs typeface=""/>
      </a:majorFont>
      <a:minorFont>
        <a:latin typeface="Red Hat Text Medium"/>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Mal Læringsark ID XXxxX - Beskrivende tittel" id="{A3A25D29-D5BD-8B4E-AF12-CCEB410666F7}" vid="{DCB55B3E-F4F1-654D-A2BA-B99843E6D937}"/>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18598A3251CCCA4FB1C14CFD55A1C41E" ma:contentTypeVersion="17" ma:contentTypeDescription="Opprett et nytt dokument." ma:contentTypeScope="" ma:versionID="f1c7fe89ca4c89940bce13394197de28">
  <xsd:schema xmlns:xsd="http://www.w3.org/2001/XMLSchema" xmlns:xs="http://www.w3.org/2001/XMLSchema" xmlns:p="http://schemas.microsoft.com/office/2006/metadata/properties" xmlns:ns2="6d4a5315-78c6-4c96-bb32-0e29fe55ad16" xmlns:ns3="b4509093-701c-4f4a-83cb-59d1966a0a3b" targetNamespace="http://schemas.microsoft.com/office/2006/metadata/properties" ma:root="true" ma:fieldsID="076193ae53fdd140c9626d4511f38c0c" ns2:_="" ns3:_="">
    <xsd:import namespace="6d4a5315-78c6-4c96-bb32-0e29fe55ad16"/>
    <xsd:import namespace="b4509093-701c-4f4a-83cb-59d1966a0a3b"/>
    <xsd:element name="properties">
      <xsd:complexType>
        <xsd:sequence>
          <xsd:element name="documentManagement">
            <xsd:complexType>
              <xsd:all>
                <xsd:element ref="ns2:Dokumenteier"/>
                <xsd:element ref="ns2:Dokumenttype"/>
                <xsd:element ref="ns2:Ekstern" minOccurs="0"/>
                <xsd:element ref="ns2:Godkjenner"/>
                <xsd:element ref="ns2:Opprinnelse" minOccurs="0"/>
                <xsd:element ref="ns3:MediaServiceMetadata" minOccurs="0"/>
                <xsd:element ref="ns3:MediaServiceFastMetadata" minOccurs="0"/>
                <xsd:element ref="ns2:SharedWithUsers" minOccurs="0"/>
                <xsd:element ref="ns2:SharedWithDetails" minOccurs="0"/>
                <xsd:element ref="ns3:Kopierestil" minOccurs="0"/>
                <xsd:element ref="ns2:dsrLink" minOccurs="0"/>
                <xsd:element ref="ns2:dsr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d4a5315-78c6-4c96-bb32-0e29fe55ad16" elementFormDefault="qualified">
    <xsd:import namespace="http://schemas.microsoft.com/office/2006/documentManagement/types"/>
    <xsd:import namespace="http://schemas.microsoft.com/office/infopath/2007/PartnerControls"/>
    <xsd:element name="Dokumenteier" ma:index="8" ma:displayName="Dokumenteier" ma:list="UserInfo" ma:SharePointGroup="0" ma:internalName="Dokumentei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Dokumenttype" ma:index="9" ma:displayName="Dokumenttype" ma:default="Arbeidsbeskrivelse" ma:format="Dropdown" ma:internalName="Dokumenttype" ma:readOnly="false">
      <xsd:simpleType>
        <xsd:restriction base="dms:Choice">
          <xsd:enumeration value="Arbeidsbeskrivelse"/>
          <xsd:enumeration value="Krav"/>
          <xsd:enumeration value="Mal/Skjema"/>
          <xsd:enumeration value="Vedlegg"/>
          <xsd:enumeration value="Systemdokumentasjon"/>
          <xsd:enumeration value="Læringsark"/>
        </xsd:restriction>
      </xsd:simpleType>
    </xsd:element>
    <xsd:element name="Ekstern" ma:index="10" nillable="true" ma:displayName="Ekstern" ma:default="0" ma:internalName="Ekstern" ma:readOnly="false">
      <xsd:simpleType>
        <xsd:restriction base="dms:Boolean"/>
      </xsd:simpleType>
    </xsd:element>
    <xsd:element name="Godkjenner" ma:index="11" ma:displayName="Godkjenner" ma:list="UserInfo" ma:SharePointGroup="0" ma:internalName="Godkjenner" ma:readOnly="false" ma:showField="ImnName">
      <xsd:complexType>
        <xsd:complexContent>
          <xsd:extension base="dms:User">
            <xsd:sequence>
              <xsd:element name="UserInfo" minOccurs="0" maxOccurs="unbounded">
                <xsd:complexType>
                  <xsd:sequence>
                    <xsd:element name="DisplayName" type="xsd:string" minOccurs="0"/>
                    <xsd:element name="AccountId" type="dms:UserId" minOccurs="0"/>
                    <xsd:element name="AccountType" type="xsd:string" minOccurs="0"/>
                  </xsd:sequence>
                </xsd:complexType>
              </xsd:element>
            </xsd:sequence>
          </xsd:extension>
        </xsd:complexContent>
      </xsd:complexType>
    </xsd:element>
    <xsd:element name="Opprinnelse" ma:index="12" nillable="true" ma:displayName="Opprinnelse" ma:default="Elvia" ma:description="Angi hvor dokumentet kommer fra" ma:format="Dropdown" ma:internalName="Opprinnelse">
      <xsd:simpleType>
        <xsd:restriction base="dms:Choice">
          <xsd:enumeration value="Ex Eidsiva Nett"/>
          <xsd:enumeration value="Ex Hafslund Nett"/>
          <xsd:enumeration value="Elvia"/>
        </xsd:restriction>
      </xsd:simpleType>
    </xsd:element>
    <xsd:element name="SharedWithUsers" ma:index="15"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Delingsdetaljer" ma:internalName="SharedWithDetails" ma:readOnly="true">
      <xsd:simpleType>
        <xsd:restriction base="dms:Note">
          <xsd:maxLength value="255"/>
        </xsd:restriction>
      </xsd:simpleType>
    </xsd:element>
    <xsd:element name="dsrLink" ma:index="18" nillable="true" ma:displayName="Readin Link" ma:internalName="dsrLink">
      <xsd:complexType>
        <xsd:complexContent>
          <xsd:extension base="dms:URL">
            <xsd:sequence>
              <xsd:element name="Url" type="dms:ValidUrl" minOccurs="0" nillable="true"/>
              <xsd:element name="Description" type="xsd:string" nillable="true"/>
            </xsd:sequence>
          </xsd:extension>
        </xsd:complexContent>
      </xsd:complexType>
    </xsd:element>
    <xsd:element name="dsrStatus" ma:index="19" nillable="true" ma:displayName="Readin Status" ma:internalName="dsrStatus">
      <xsd:simpleType>
        <xsd:restriction base="dms:Choice">
          <xsd:enumeration value="New"/>
          <xsd:enumeration value="Draft"/>
          <xsd:enumeration value="Published"/>
          <xsd:enumeration value="Withdrawn"/>
          <xsd:enumeration value="Converting"/>
          <xsd:enumeration value="Error"/>
          <xsd:enumeration value="Removed"/>
        </xsd:restriction>
      </xsd:simpleType>
    </xsd:element>
  </xsd:schema>
  <xsd:schema xmlns:xsd="http://www.w3.org/2001/XMLSchema" xmlns:xs="http://www.w3.org/2001/XMLSchema" xmlns:dms="http://schemas.microsoft.com/office/2006/documentManagement/types" xmlns:pc="http://schemas.microsoft.com/office/infopath/2007/PartnerControls" targetNamespace="b4509093-701c-4f4a-83cb-59d1966a0a3b" elementFormDefault="qualified">
    <xsd:import namespace="http://schemas.microsoft.com/office/2006/documentManagement/types"/>
    <xsd:import namespace="http://schemas.microsoft.com/office/infopath/2007/PartnerControls"/>
    <xsd:element name="MediaServiceMetadata" ma:index="13" nillable="true" ma:displayName="MediaServiceMetadata" ma:hidden="true" ma:internalName="MediaServiceMetadata" ma:readOnly="true">
      <xsd:simpleType>
        <xsd:restriction base="dms:Note"/>
      </xsd:simpleType>
    </xsd:element>
    <xsd:element name="MediaServiceFastMetadata" ma:index="14" nillable="true" ma:displayName="MediaServiceFastMetadata" ma:hidden="true" ma:internalName="MediaServiceFastMetadata" ma:readOnly="true">
      <xsd:simpleType>
        <xsd:restriction base="dms:Note"/>
      </xsd:simpleType>
    </xsd:element>
    <xsd:element name="Kopierestil" ma:index="17" nillable="true" ma:displayName="Kopieres til" ma:description="Dokumentet må også oppdateres i andre systemer. Master ligger i Eureka" ma:format="Dropdown" ma:internalName="Kopierestil">
      <xsd:complexType>
        <xsd:complexContent>
          <xsd:extension base="dms:MultiChoice">
            <xsd:sequence>
              <xsd:element name="Value" maxOccurs="unbounded" minOccurs="0" nillable="true">
                <xsd:simpleType>
                  <xsd:restriction base="dms:Choice">
                    <xsd:enumeration value="IFS"/>
                    <xsd:enumeration value="NetBas"/>
                    <xsd:enumeration value="Annet system"/>
                  </xsd:restrict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nholdstype"/>
        <xsd:element ref="dc:title" minOccurs="0" maxOccurs="1" ma:index="4" ma:displayName="Tit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Opprinnelse xmlns="6d4a5315-78c6-4c96-bb32-0e29fe55ad16">Elvia</Opprinnelse>
    <Godkjenner xmlns="6d4a5315-78c6-4c96-bb32-0e29fe55ad16">
      <UserInfo>
        <DisplayName>Kjetil Utrimark</DisplayName>
        <AccountId>79</AccountId>
        <AccountType/>
      </UserInfo>
    </Godkjenner>
    <dsrStatus xmlns="6d4a5315-78c6-4c96-bb32-0e29fe55ad16" xsi:nil="true"/>
    <Kopierestil xmlns="b4509093-701c-4f4a-83cb-59d1966a0a3b" xsi:nil="true"/>
    <Dokumenteier xmlns="6d4a5315-78c6-4c96-bb32-0e29fe55ad16">
      <UserInfo>
        <DisplayName>Kjetil Utrimark</DisplayName>
        <AccountId>79</AccountId>
        <AccountType/>
      </UserInfo>
    </Dokumenteier>
    <Dokumenttype xmlns="6d4a5315-78c6-4c96-bb32-0e29fe55ad16">Læringsark</Dokumenttype>
    <dsrLink xmlns="6d4a5315-78c6-4c96-bb32-0e29fe55ad16">
      <Url xsi:nil="true"/>
      <Description xsi:nil="true"/>
    </dsrLink>
    <Ekstern xmlns="6d4a5315-78c6-4c96-bb32-0e29fe55ad16">true</Ekstern>
    <SharedWithUsers xmlns="6d4a5315-78c6-4c96-bb32-0e29fe55ad16">
      <UserInfo>
        <DisplayName/>
        <AccountId xsi:nil="true"/>
        <AccountType/>
      </UserInfo>
    </SharedWithUsers>
  </documentManagement>
</p:properties>
</file>

<file path=customXml/itemProps1.xml><?xml version="1.0" encoding="utf-8"?>
<ds:datastoreItem xmlns:ds="http://schemas.openxmlformats.org/officeDocument/2006/customXml" ds:itemID="{BA1D16ED-C37E-4330-BB1E-4FA57187C369}"/>
</file>

<file path=customXml/itemProps2.xml><?xml version="1.0" encoding="utf-8"?>
<ds:datastoreItem xmlns:ds="http://schemas.openxmlformats.org/officeDocument/2006/customXml" ds:itemID="{6DA69340-209E-4691-8F98-78E2166253A5}">
  <ds:schemaRefs>
    <ds:schemaRef ds:uri="http://schemas.microsoft.com/sharepoint/v3/contenttype/forms"/>
  </ds:schemaRefs>
</ds:datastoreItem>
</file>

<file path=customXml/itemProps3.xml><?xml version="1.0" encoding="utf-8"?>
<ds:datastoreItem xmlns:ds="http://schemas.openxmlformats.org/officeDocument/2006/customXml" ds:itemID="{5B5B1BAC-5AF3-426D-AD74-361DCA4992AF}">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ea6f10b6-14be-47ab-b4bf-39a1fafd218b"/>
    <ds:schemaRef ds:uri="http://purl.org/dc/dcmitype/"/>
    <ds:schemaRef ds:uri="http://schemas.microsoft.com/office/infopath/2007/PartnerControls"/>
    <ds:schemaRef ds:uri="e8598eb4-f446-434c-99bf-a348101edcb5"/>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Presentasjonsmal Eidsiva Energi AS</Template>
  <TotalTime>0</TotalTime>
  <Words>172</Words>
  <Application>Microsoft Office PowerPoint</Application>
  <PresentationFormat>Skjermfremvisning (16:9)</PresentationFormat>
  <Paragraphs>17</Paragraphs>
  <Slides>1</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vt:i4>
      </vt:variant>
    </vt:vector>
  </HeadingPairs>
  <TitlesOfParts>
    <vt:vector size="8" baseType="lpstr">
      <vt:lpstr>Arial</vt:lpstr>
      <vt:lpstr>Calibri</vt:lpstr>
      <vt:lpstr>Red Hat Display</vt:lpstr>
      <vt:lpstr>Red Hat Display Black</vt:lpstr>
      <vt:lpstr>Red Hat Text</vt:lpstr>
      <vt:lpstr>Red Hat Text Medium</vt:lpstr>
      <vt:lpstr>1_Office-tema</vt:lpstr>
      <vt:lpstr>Læringsark</vt:lpstr>
    </vt:vector>
  </TitlesOfParts>
  <Company>Eidsiva Energi 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Sikkerhetsopplæring av ledere i Eidsiva</dc:title>
  <dc:creator>Nilsen, Knut Henrik</dc:creator>
  <dc:description>template by addpoint.no</dc:description>
  <cp:lastModifiedBy>Kjetil Utrimark</cp:lastModifiedBy>
  <cp:revision>1</cp:revision>
  <dcterms:created xsi:type="dcterms:W3CDTF">2017-08-30T13:22:09Z</dcterms:created>
  <dcterms:modified xsi:type="dcterms:W3CDTF">2020-06-29T12:02:13Z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emplate">
    <vt:lpwstr>by addpoint.no</vt:lpwstr>
  </property>
  <property fmtid="{D5CDD505-2E9C-101B-9397-08002B2CF9AE}" pid="3" name="ContentTypeId">
    <vt:lpwstr>0x01010018598A3251CCCA4FB1C14CFD55A1C41E</vt:lpwstr>
  </property>
  <property fmtid="{D5CDD505-2E9C-101B-9397-08002B2CF9AE}" pid="4" name="Order">
    <vt:r8>10700</vt:r8>
  </property>
  <property fmtid="{D5CDD505-2E9C-101B-9397-08002B2CF9AE}" pid="5" name="xd_Signature">
    <vt:bool>false</vt:bool>
  </property>
  <property fmtid="{D5CDD505-2E9C-101B-9397-08002B2CF9AE}" pid="6" name="xd_ProgID">
    <vt:lpwstr/>
  </property>
  <property fmtid="{D5CDD505-2E9C-101B-9397-08002B2CF9AE}" pid="7" name="_ExtendedDescription">
    <vt:lpwstr/>
  </property>
  <property fmtid="{D5CDD505-2E9C-101B-9397-08002B2CF9AE}" pid="8" name="MigrationWizId">
    <vt:lpwstr>1d8f89c2-6da8-4e5c-9d9c-15f8323b83c1</vt:lpwstr>
  </property>
  <property fmtid="{D5CDD505-2E9C-101B-9397-08002B2CF9AE}" pid="9" name="TriggerFlowInfo">
    <vt:lpwstr/>
  </property>
  <property fmtid="{D5CDD505-2E9C-101B-9397-08002B2CF9AE}" pid="10" name="_SourceUrl">
    <vt:lpwstr/>
  </property>
  <property fmtid="{D5CDD505-2E9C-101B-9397-08002B2CF9AE}" pid="11" name="_SharedFileIndex">
    <vt:lpwstr/>
  </property>
  <property fmtid="{D5CDD505-2E9C-101B-9397-08002B2CF9AE}" pid="12" name="TemplateUrl">
    <vt:lpwstr/>
  </property>
  <property fmtid="{D5CDD505-2E9C-101B-9397-08002B2CF9AE}" pid="13" name="ComplianceAssetId">
    <vt:lpwstr/>
  </property>
</Properties>
</file>