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88F43-0E15-42D4-8C8B-282E9D3282E7}" v="23" dt="2020-06-29T12:02:10.81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570"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jetil Utrimark" userId="6f091d06-67e5-4f4b-9d6a-b40516eba41e" providerId="ADAL" clId="{4D6F3DB4-DF42-41B4-AAE7-3D2C4DC85F6B}"/>
    <pc:docChg chg="undo custSel modSld">
      <pc:chgData name="Kjetil Utrimark" userId="6f091d06-67e5-4f4b-9d6a-b40516eba41e" providerId="ADAL" clId="{4D6F3DB4-DF42-41B4-AAE7-3D2C4DC85F6B}" dt="2020-05-07T14:01:51.037" v="1067" actId="478"/>
      <pc:docMkLst>
        <pc:docMk/>
      </pc:docMkLst>
      <pc:sldChg chg="addSp delSp modSp mod">
        <pc:chgData name="Kjetil Utrimark" userId="6f091d06-67e5-4f4b-9d6a-b40516eba41e" providerId="ADAL" clId="{4D6F3DB4-DF42-41B4-AAE7-3D2C4DC85F6B}" dt="2020-05-07T14:01:51.037" v="1067" actId="478"/>
        <pc:sldMkLst>
          <pc:docMk/>
          <pc:sldMk cId="631950423" sldId="512"/>
        </pc:sldMkLst>
        <pc:spChg chg="mod">
          <ac:chgData name="Kjetil Utrimark" userId="6f091d06-67e5-4f4b-9d6a-b40516eba41e" providerId="ADAL" clId="{4D6F3DB4-DF42-41B4-AAE7-3D2C4DC85F6B}" dt="2020-05-07T13:52:27.690" v="1022" actId="20577"/>
          <ac:spMkLst>
            <pc:docMk/>
            <pc:sldMk cId="631950423" sldId="512"/>
            <ac:spMk id="2" creationId="{F7A17D3F-3C8A-48CF-BF30-C75EC0A0EFBF}"/>
          </ac:spMkLst>
        </pc:spChg>
        <pc:graphicFrameChg chg="modGraphic">
          <ac:chgData name="Kjetil Utrimark" userId="6f091d06-67e5-4f4b-9d6a-b40516eba41e" providerId="ADAL" clId="{4D6F3DB4-DF42-41B4-AAE7-3D2C4DC85F6B}" dt="2020-05-07T13:59:17.064" v="1057" actId="20577"/>
          <ac:graphicFrameMkLst>
            <pc:docMk/>
            <pc:sldMk cId="631950423" sldId="512"/>
            <ac:graphicFrameMk id="6" creationId="{93C5D511-BAE9-4D9F-AC14-26A2AC328884}"/>
          </ac:graphicFrameMkLst>
        </pc:graphicFrameChg>
        <pc:graphicFrameChg chg="mod modGraphic">
          <ac:chgData name="Kjetil Utrimark" userId="6f091d06-67e5-4f4b-9d6a-b40516eba41e" providerId="ADAL" clId="{4D6F3DB4-DF42-41B4-AAE7-3D2C4DC85F6B}" dt="2020-05-07T13:53:00.104" v="1054" actId="14100"/>
          <ac:graphicFrameMkLst>
            <pc:docMk/>
            <pc:sldMk cId="631950423" sldId="512"/>
            <ac:graphicFrameMk id="8" creationId="{9AA3209F-62B5-4817-BFA2-8224A297D8CF}"/>
          </ac:graphicFrameMkLst>
        </pc:graphicFrameChg>
        <pc:picChg chg="add del mod">
          <ac:chgData name="Kjetil Utrimark" userId="6f091d06-67e5-4f4b-9d6a-b40516eba41e" providerId="ADAL" clId="{4D6F3DB4-DF42-41B4-AAE7-3D2C4DC85F6B}" dt="2020-05-07T13:49:53.897" v="915" actId="478"/>
          <ac:picMkLst>
            <pc:docMk/>
            <pc:sldMk cId="631950423" sldId="512"/>
            <ac:picMk id="3" creationId="{F8354FAD-359B-4625-8CA9-F2F6A72B252A}"/>
          </ac:picMkLst>
        </pc:picChg>
        <pc:picChg chg="add del mod modCrop">
          <ac:chgData name="Kjetil Utrimark" userId="6f091d06-67e5-4f4b-9d6a-b40516eba41e" providerId="ADAL" clId="{4D6F3DB4-DF42-41B4-AAE7-3D2C4DC85F6B}" dt="2020-05-07T14:01:51.037" v="1067" actId="478"/>
          <ac:picMkLst>
            <pc:docMk/>
            <pc:sldMk cId="631950423" sldId="512"/>
            <ac:picMk id="7" creationId="{593F0714-A186-4F63-BDE3-AED5A22CF657}"/>
          </ac:picMkLst>
        </pc:picChg>
        <pc:picChg chg="del">
          <ac:chgData name="Kjetil Utrimark" userId="6f091d06-67e5-4f4b-9d6a-b40516eba41e" providerId="ADAL" clId="{4D6F3DB4-DF42-41B4-AAE7-3D2C4DC85F6B}" dt="2020-05-07T09:49:55.624" v="21" actId="478"/>
          <ac:picMkLst>
            <pc:docMk/>
            <pc:sldMk cId="631950423" sldId="512"/>
            <ac:picMk id="9" creationId="{2548D06F-ECA2-4CF0-93A2-887634D75B28}"/>
          </ac:picMkLst>
        </pc:picChg>
        <pc:picChg chg="add mod">
          <ac:chgData name="Kjetil Utrimark" userId="6f091d06-67e5-4f4b-9d6a-b40516eba41e" providerId="ADAL" clId="{4D6F3DB4-DF42-41B4-AAE7-3D2C4DC85F6B}" dt="2020-05-07T13:50:04.931" v="920" actId="1076"/>
          <ac:picMkLst>
            <pc:docMk/>
            <pc:sldMk cId="631950423" sldId="512"/>
            <ac:picMk id="1026" creationId="{4977820D-E6DB-4BD1-838A-464B3888ECF6}"/>
          </ac:picMkLst>
        </pc:picChg>
      </pc:sldChg>
    </pc:docChg>
  </pc:docChgLst>
  <pc:docChgLst>
    <pc:chgData name="Ekera, Reidulf" userId="34b08412-d59a-41e9-8158-dce4f7ddb494" providerId="ADAL" clId="{B4CC4F48-737D-4234-B81E-D255C4C3CFA3}"/>
    <pc:docChg chg="custSel modSld">
      <pc:chgData name="Ekera, Reidulf" userId="34b08412-d59a-41e9-8158-dce4f7ddb494" providerId="ADAL" clId="{B4CC4F48-737D-4234-B81E-D255C4C3CFA3}" dt="2020-04-22T13:52:33.388" v="2772" actId="20577"/>
      <pc:docMkLst>
        <pc:docMk/>
      </pc:docMkLst>
      <pc:sldChg chg="delSp modSp mod">
        <pc:chgData name="Ekera, Reidulf" userId="34b08412-d59a-41e9-8158-dce4f7ddb494" providerId="ADAL" clId="{B4CC4F48-737D-4234-B81E-D255C4C3CFA3}" dt="2020-04-22T13:52:33.388" v="2772" actId="20577"/>
        <pc:sldMkLst>
          <pc:docMk/>
          <pc:sldMk cId="631950423" sldId="512"/>
        </pc:sldMkLst>
        <pc:spChg chg="mod">
          <ac:chgData name="Ekera, Reidulf" userId="34b08412-d59a-41e9-8158-dce4f7ddb494" providerId="ADAL" clId="{B4CC4F48-737D-4234-B81E-D255C4C3CFA3}" dt="2020-04-22T12:05:31.125" v="97" actId="20577"/>
          <ac:spMkLst>
            <pc:docMk/>
            <pc:sldMk cId="631950423" sldId="512"/>
            <ac:spMk id="2" creationId="{F7A17D3F-3C8A-48CF-BF30-C75EC0A0EFBF}"/>
          </ac:spMkLst>
        </pc:spChg>
        <pc:spChg chg="del">
          <ac:chgData name="Ekera, Reidulf" userId="34b08412-d59a-41e9-8158-dce4f7ddb494" providerId="ADAL" clId="{B4CC4F48-737D-4234-B81E-D255C4C3CFA3}" dt="2020-04-22T12:58:12.185" v="1423" actId="478"/>
          <ac:spMkLst>
            <pc:docMk/>
            <pc:sldMk cId="631950423" sldId="512"/>
            <ac:spMk id="3" creationId="{95C0FFEE-0DBC-4C49-B6C0-9C5546BA4287}"/>
          </ac:spMkLst>
        </pc:spChg>
        <pc:graphicFrameChg chg="mod modGraphic">
          <ac:chgData name="Ekera, Reidulf" userId="34b08412-d59a-41e9-8158-dce4f7ddb494" providerId="ADAL" clId="{B4CC4F48-737D-4234-B81E-D255C4C3CFA3}" dt="2020-04-22T13:50:36.926" v="2765" actId="20577"/>
          <ac:graphicFrameMkLst>
            <pc:docMk/>
            <pc:sldMk cId="631950423" sldId="512"/>
            <ac:graphicFrameMk id="6" creationId="{93C5D511-BAE9-4D9F-AC14-26A2AC328884}"/>
          </ac:graphicFrameMkLst>
        </pc:graphicFrameChg>
        <pc:graphicFrameChg chg="mod modGraphic">
          <ac:chgData name="Ekera, Reidulf" userId="34b08412-d59a-41e9-8158-dce4f7ddb494" providerId="ADAL" clId="{B4CC4F48-737D-4234-B81E-D255C4C3CFA3}" dt="2020-04-22T13:52:33.388" v="2772" actId="20577"/>
          <ac:graphicFrameMkLst>
            <pc:docMk/>
            <pc:sldMk cId="631950423" sldId="512"/>
            <ac:graphicFrameMk id="8" creationId="{9AA3209F-62B5-4817-BFA2-8224A297D8CF}"/>
          </ac:graphicFrameMkLst>
        </pc:graphicFrameChg>
        <pc:picChg chg="mod">
          <ac:chgData name="Ekera, Reidulf" userId="34b08412-d59a-41e9-8158-dce4f7ddb494" providerId="ADAL" clId="{B4CC4F48-737D-4234-B81E-D255C4C3CFA3}" dt="2020-04-22T13:44:46.575" v="2749" actId="14100"/>
          <ac:picMkLst>
            <pc:docMk/>
            <pc:sldMk cId="631950423" sldId="512"/>
            <ac:picMk id="9" creationId="{2548D06F-ECA2-4CF0-93A2-887634D75B28}"/>
          </ac:picMkLst>
        </pc:picChg>
      </pc:sldChg>
    </pc:docChg>
  </pc:docChgLst>
  <pc:docChgLst>
    <pc:chgData name="Kjetil Utrimark" userId="6f091d06-67e5-4f4b-9d6a-b40516eba41e" providerId="ADAL" clId="{4E788F43-0E15-42D4-8C8B-282E9D3282E7}"/>
    <pc:docChg chg="undo custSel delSld modSld sldOrd delMainMaster">
      <pc:chgData name="Kjetil Utrimark" userId="6f091d06-67e5-4f4b-9d6a-b40516eba41e" providerId="ADAL" clId="{4E788F43-0E15-42D4-8C8B-282E9D3282E7}" dt="2020-06-29T12:02:10.813" v="477"/>
      <pc:docMkLst>
        <pc:docMk/>
      </pc:docMkLst>
      <pc:sldChg chg="addSp delSp modSp ord modAnim delCm">
        <pc:chgData name="Kjetil Utrimark" userId="6f091d06-67e5-4f4b-9d6a-b40516eba41e" providerId="ADAL" clId="{4E788F43-0E15-42D4-8C8B-282E9D3282E7}" dt="2020-06-29T12:02:10.813" v="477"/>
        <pc:sldMkLst>
          <pc:docMk/>
          <pc:sldMk cId="3191417455" sldId="264"/>
        </pc:sldMkLst>
        <pc:spChg chg="add del mod">
          <ac:chgData name="Kjetil Utrimark" userId="6f091d06-67e5-4f4b-9d6a-b40516eba41e" providerId="ADAL" clId="{4E788F43-0E15-42D4-8C8B-282E9D3282E7}" dt="2020-06-10T14:47:16.473" v="331" actId="11529"/>
          <ac:spMkLst>
            <pc:docMk/>
            <pc:sldMk cId="3191417455" sldId="264"/>
            <ac:spMk id="4" creationId="{A10CDE29-EB35-4D93-BC3A-80D4EB90D6CF}"/>
          </ac:spMkLst>
        </pc:spChg>
        <pc:spChg chg="add del">
          <ac:chgData name="Kjetil Utrimark" userId="6f091d06-67e5-4f4b-9d6a-b40516eba41e" providerId="ADAL" clId="{4E788F43-0E15-42D4-8C8B-282E9D3282E7}" dt="2020-06-10T14:48:21.965" v="341" actId="931"/>
          <ac:spMkLst>
            <pc:docMk/>
            <pc:sldMk cId="3191417455" sldId="264"/>
            <ac:spMk id="5" creationId="{357D348D-9334-48EE-A371-4335E1C96C8E}"/>
          </ac:spMkLst>
        </pc:spChg>
        <pc:spChg chg="mod">
          <ac:chgData name="Kjetil Utrimark" userId="6f091d06-67e5-4f4b-9d6a-b40516eba41e" providerId="ADAL" clId="{4E788F43-0E15-42D4-8C8B-282E9D3282E7}" dt="2020-06-10T14:50:56.262" v="440" actId="20577"/>
          <ac:spMkLst>
            <pc:docMk/>
            <pc:sldMk cId="3191417455" sldId="264"/>
            <ac:spMk id="7" creationId="{390954B9-808C-1649-AA9B-AD05571CDE77}"/>
          </ac:spMkLst>
        </pc:spChg>
        <pc:spChg chg="add del mod">
          <ac:chgData name="Kjetil Utrimark" userId="6f091d06-67e5-4f4b-9d6a-b40516eba41e" providerId="ADAL" clId="{4E788F43-0E15-42D4-8C8B-282E9D3282E7}" dt="2020-06-10T14:47:03.031" v="319" actId="478"/>
          <ac:spMkLst>
            <pc:docMk/>
            <pc:sldMk cId="3191417455" sldId="264"/>
            <ac:spMk id="10" creationId="{3EAEC6FF-765B-4173-A7CF-808E337E18E7}"/>
          </ac:spMkLst>
        </pc:spChg>
        <pc:graphicFrameChg chg="mod modGraphic">
          <ac:chgData name="Kjetil Utrimark" userId="6f091d06-67e5-4f4b-9d6a-b40516eba41e" providerId="ADAL" clId="{4E788F43-0E15-42D4-8C8B-282E9D3282E7}" dt="2020-06-10T15:02:11.434" v="463"/>
          <ac:graphicFrameMkLst>
            <pc:docMk/>
            <pc:sldMk cId="3191417455" sldId="264"/>
            <ac:graphicFrameMk id="6" creationId="{7C9E829E-CD53-9147-A035-47F021DC1DF2}"/>
          </ac:graphicFrameMkLst>
        </pc:graphicFrameChg>
        <pc:graphicFrameChg chg="mod modGraphic">
          <ac:chgData name="Kjetil Utrimark" userId="6f091d06-67e5-4f4b-9d6a-b40516eba41e" providerId="ADAL" clId="{4E788F43-0E15-42D4-8C8B-282E9D3282E7}" dt="2020-06-10T14:47:48.130" v="335" actId="5793"/>
          <ac:graphicFrameMkLst>
            <pc:docMk/>
            <pc:sldMk cId="3191417455" sldId="264"/>
            <ac:graphicFrameMk id="8" creationId="{9A7836F5-DA16-D742-81B8-273E5FA233B4}"/>
          </ac:graphicFrameMkLst>
        </pc:graphicFrameChg>
        <pc:picChg chg="add del mod">
          <ac:chgData name="Kjetil Utrimark" userId="6f091d06-67e5-4f4b-9d6a-b40516eba41e" providerId="ADAL" clId="{4E788F43-0E15-42D4-8C8B-282E9D3282E7}" dt="2020-06-10T14:47:16.972" v="332"/>
          <ac:picMkLst>
            <pc:docMk/>
            <pc:sldMk cId="3191417455" sldId="264"/>
            <ac:picMk id="3" creationId="{BE796063-9B89-423F-92A8-5E8F57A34AFA}"/>
          </ac:picMkLst>
        </pc:picChg>
        <pc:picChg chg="add del mod">
          <ac:chgData name="Kjetil Utrimark" userId="6f091d06-67e5-4f4b-9d6a-b40516eba41e" providerId="ADAL" clId="{4E788F43-0E15-42D4-8C8B-282E9D3282E7}" dt="2020-06-10T14:48:16.193" v="340" actId="931"/>
          <ac:picMkLst>
            <pc:docMk/>
            <pc:sldMk cId="3191417455" sldId="264"/>
            <ac:picMk id="12" creationId="{2BB56995-A89C-479C-B56F-89BBE8AD0389}"/>
          </ac:picMkLst>
        </pc:picChg>
        <pc:picChg chg="add mod">
          <ac:chgData name="Kjetil Utrimark" userId="6f091d06-67e5-4f4b-9d6a-b40516eba41e" providerId="ADAL" clId="{4E788F43-0E15-42D4-8C8B-282E9D3282E7}" dt="2020-06-10T14:49:31.253" v="431" actId="962"/>
          <ac:picMkLst>
            <pc:docMk/>
            <pc:sldMk cId="3191417455" sldId="264"/>
            <ac:picMk id="14" creationId="{53B8A7A0-8481-43F0-B36C-70948B71B34B}"/>
          </ac:picMkLst>
        </pc:picChg>
      </pc:sldChg>
      <pc:sldChg chg="addSp delSp modSp del modAnim">
        <pc:chgData name="Kjetil Utrimark" userId="6f091d06-67e5-4f4b-9d6a-b40516eba41e" providerId="ADAL" clId="{4E788F43-0E15-42D4-8C8B-282E9D3282E7}" dt="2020-06-10T15:02:26.596" v="465" actId="2696"/>
        <pc:sldMkLst>
          <pc:docMk/>
          <pc:sldMk cId="631950423" sldId="512"/>
        </pc:sldMkLst>
        <pc:graphicFrameChg chg="modGraphic">
          <ac:chgData name="Kjetil Utrimark" userId="6f091d06-67e5-4f4b-9d6a-b40516eba41e" providerId="ADAL" clId="{4E788F43-0E15-42D4-8C8B-282E9D3282E7}" dt="2020-06-10T14:40:50.482" v="4" actId="6549"/>
          <ac:graphicFrameMkLst>
            <pc:docMk/>
            <pc:sldMk cId="631950423" sldId="512"/>
            <ac:graphicFrameMk id="8" creationId="{9AA3209F-62B5-4817-BFA2-8224A297D8CF}"/>
          </ac:graphicFrameMkLst>
        </pc:graphicFrameChg>
        <pc:picChg chg="add del">
          <ac:chgData name="Kjetil Utrimark" userId="6f091d06-67e5-4f4b-9d6a-b40516eba41e" providerId="ADAL" clId="{4E788F43-0E15-42D4-8C8B-282E9D3282E7}" dt="2020-06-10T14:47:46.511" v="334" actId="478"/>
          <ac:picMkLst>
            <pc:docMk/>
            <pc:sldMk cId="631950423" sldId="512"/>
            <ac:picMk id="1026" creationId="{4977820D-E6DB-4BD1-838A-464B3888ECF6}"/>
          </ac:picMkLst>
        </pc:picChg>
      </pc:sldChg>
      <pc:sldMasterChg chg="del delSldLayout">
        <pc:chgData name="Kjetil Utrimark" userId="6f091d06-67e5-4f4b-9d6a-b40516eba41e" providerId="ADAL" clId="{4E788F43-0E15-42D4-8C8B-282E9D3282E7}" dt="2020-06-10T15:02:26.606" v="476" actId="2696"/>
        <pc:sldMasterMkLst>
          <pc:docMk/>
          <pc:sldMasterMk cId="3436267529" sldId="2147483660"/>
        </pc:sldMasterMkLst>
        <pc:sldLayoutChg chg="del">
          <pc:chgData name="Kjetil Utrimark" userId="6f091d06-67e5-4f4b-9d6a-b40516eba41e" providerId="ADAL" clId="{4E788F43-0E15-42D4-8C8B-282E9D3282E7}" dt="2020-06-10T15:02:26.597" v="466" actId="2696"/>
          <pc:sldLayoutMkLst>
            <pc:docMk/>
            <pc:sldMasterMk cId="3436267529" sldId="2147483660"/>
            <pc:sldLayoutMk cId="3427822741" sldId="2147483661"/>
          </pc:sldLayoutMkLst>
        </pc:sldLayoutChg>
        <pc:sldLayoutChg chg="del">
          <pc:chgData name="Kjetil Utrimark" userId="6f091d06-67e5-4f4b-9d6a-b40516eba41e" providerId="ADAL" clId="{4E788F43-0E15-42D4-8C8B-282E9D3282E7}" dt="2020-06-10T15:02:26.599" v="467" actId="2696"/>
          <pc:sldLayoutMkLst>
            <pc:docMk/>
            <pc:sldMasterMk cId="3436267529" sldId="2147483660"/>
            <pc:sldLayoutMk cId="2738788797" sldId="2147483662"/>
          </pc:sldLayoutMkLst>
        </pc:sldLayoutChg>
        <pc:sldLayoutChg chg="del">
          <pc:chgData name="Kjetil Utrimark" userId="6f091d06-67e5-4f4b-9d6a-b40516eba41e" providerId="ADAL" clId="{4E788F43-0E15-42D4-8C8B-282E9D3282E7}" dt="2020-06-10T15:02:26.600" v="469" actId="2696"/>
          <pc:sldLayoutMkLst>
            <pc:docMk/>
            <pc:sldMasterMk cId="3436267529" sldId="2147483660"/>
            <pc:sldLayoutMk cId="853909167" sldId="2147483663"/>
          </pc:sldLayoutMkLst>
        </pc:sldLayoutChg>
        <pc:sldLayoutChg chg="del">
          <pc:chgData name="Kjetil Utrimark" userId="6f091d06-67e5-4f4b-9d6a-b40516eba41e" providerId="ADAL" clId="{4E788F43-0E15-42D4-8C8B-282E9D3282E7}" dt="2020-06-10T15:02:26.603" v="472" actId="2696"/>
          <pc:sldLayoutMkLst>
            <pc:docMk/>
            <pc:sldMasterMk cId="3436267529" sldId="2147483660"/>
            <pc:sldLayoutMk cId="4078884980" sldId="2147483664"/>
          </pc:sldLayoutMkLst>
        </pc:sldLayoutChg>
        <pc:sldLayoutChg chg="del">
          <pc:chgData name="Kjetil Utrimark" userId="6f091d06-67e5-4f4b-9d6a-b40516eba41e" providerId="ADAL" clId="{4E788F43-0E15-42D4-8C8B-282E9D3282E7}" dt="2020-06-10T15:02:26.603" v="473" actId="2696"/>
          <pc:sldLayoutMkLst>
            <pc:docMk/>
            <pc:sldMasterMk cId="3436267529" sldId="2147483660"/>
            <pc:sldLayoutMk cId="3278148345" sldId="2147483665"/>
          </pc:sldLayoutMkLst>
        </pc:sldLayoutChg>
        <pc:sldLayoutChg chg="del">
          <pc:chgData name="Kjetil Utrimark" userId="6f091d06-67e5-4f4b-9d6a-b40516eba41e" providerId="ADAL" clId="{4E788F43-0E15-42D4-8C8B-282E9D3282E7}" dt="2020-06-10T15:02:26.604" v="474" actId="2696"/>
          <pc:sldLayoutMkLst>
            <pc:docMk/>
            <pc:sldMasterMk cId="3436267529" sldId="2147483660"/>
            <pc:sldLayoutMk cId="3924807120" sldId="2147483666"/>
          </pc:sldLayoutMkLst>
        </pc:sldLayoutChg>
        <pc:sldLayoutChg chg="del">
          <pc:chgData name="Kjetil Utrimark" userId="6f091d06-67e5-4f4b-9d6a-b40516eba41e" providerId="ADAL" clId="{4E788F43-0E15-42D4-8C8B-282E9D3282E7}" dt="2020-06-10T15:02:26.604" v="475" actId="2696"/>
          <pc:sldLayoutMkLst>
            <pc:docMk/>
            <pc:sldMasterMk cId="3436267529" sldId="2147483660"/>
            <pc:sldLayoutMk cId="2785982116" sldId="2147483667"/>
          </pc:sldLayoutMkLst>
        </pc:sldLayoutChg>
        <pc:sldLayoutChg chg="del">
          <pc:chgData name="Kjetil Utrimark" userId="6f091d06-67e5-4f4b-9d6a-b40516eba41e" providerId="ADAL" clId="{4E788F43-0E15-42D4-8C8B-282E9D3282E7}" dt="2020-06-10T15:02:26.601" v="470" actId="2696"/>
          <pc:sldLayoutMkLst>
            <pc:docMk/>
            <pc:sldMasterMk cId="3436267529" sldId="2147483660"/>
            <pc:sldLayoutMk cId="3200897024" sldId="2147483670"/>
          </pc:sldLayoutMkLst>
        </pc:sldLayoutChg>
        <pc:sldLayoutChg chg="del">
          <pc:chgData name="Kjetil Utrimark" userId="6f091d06-67e5-4f4b-9d6a-b40516eba41e" providerId="ADAL" clId="{4E788F43-0E15-42D4-8C8B-282E9D3282E7}" dt="2020-06-10T15:02:26.602" v="471" actId="2696"/>
          <pc:sldLayoutMkLst>
            <pc:docMk/>
            <pc:sldMasterMk cId="3436267529" sldId="2147483660"/>
            <pc:sldLayoutMk cId="1050929824" sldId="2147483671"/>
          </pc:sldLayoutMkLst>
        </pc:sldLayoutChg>
        <pc:sldLayoutChg chg="del">
          <pc:chgData name="Kjetil Utrimark" userId="6f091d06-67e5-4f4b-9d6a-b40516eba41e" providerId="ADAL" clId="{4E788F43-0E15-42D4-8C8B-282E9D3282E7}" dt="2020-06-10T15:02:26.599" v="468" actId="2696"/>
          <pc:sldLayoutMkLst>
            <pc:docMk/>
            <pc:sldMasterMk cId="3436267529" sldId="2147483660"/>
            <pc:sldLayoutMk cId="2769953254" sldId="2147483672"/>
          </pc:sldLayoutMkLst>
        </pc:sldLayoutChg>
      </pc:sldMasterChg>
    </pc:docChg>
  </pc:docChgLst>
  <pc:docChgLst>
    <pc:chgData name="Kjetil Utrimark" userId="S::kjetil.utrimark_hafslund.no#ext#@eidsivaenergi.onmicrosoft.com::3812b60a-3a5a-45ac-b073-f752987cfaf1" providerId="AD" clId="Web-{565CEC00-CF04-4B7D-A3BB-9694372AA76E}"/>
    <pc:docChg chg="modSld">
      <pc:chgData name="Kjetil Utrimark" userId="S::kjetil.utrimark_hafslund.no#ext#@eidsivaenergi.onmicrosoft.com::3812b60a-3a5a-45ac-b073-f752987cfaf1" providerId="AD" clId="Web-{565CEC00-CF04-4B7D-A3BB-9694372AA76E}" dt="2020-06-09T08:10:13.737" v="5"/>
      <pc:docMkLst>
        <pc:docMk/>
      </pc:docMkLst>
      <pc:sldChg chg="modSp">
        <pc:chgData name="Kjetil Utrimark" userId="S::kjetil.utrimark_hafslund.no#ext#@eidsivaenergi.onmicrosoft.com::3812b60a-3a5a-45ac-b073-f752987cfaf1" providerId="AD" clId="Web-{565CEC00-CF04-4B7D-A3BB-9694372AA76E}" dt="2020-06-09T08:10:13.737" v="5"/>
        <pc:sldMkLst>
          <pc:docMk/>
          <pc:sldMk cId="631950423" sldId="512"/>
        </pc:sldMkLst>
        <pc:graphicFrameChg chg="mod modGraphic">
          <ac:chgData name="Kjetil Utrimark" userId="S::kjetil.utrimark_hafslund.no#ext#@eidsivaenergi.onmicrosoft.com::3812b60a-3a5a-45ac-b073-f752987cfaf1" providerId="AD" clId="Web-{565CEC00-CF04-4B7D-A3BB-9694372AA76E}" dt="2020-06-09T08:10:13.737" v="5"/>
          <ac:graphicFrameMkLst>
            <pc:docMk/>
            <pc:sldMk cId="631950423" sldId="512"/>
            <ac:graphicFrameMk id="8" creationId="{9AA3209F-62B5-4817-BFA2-8224A297D8CF}"/>
          </ac:graphicFrameMkLst>
        </pc:graphicFrameChg>
      </pc:sldChg>
    </pc:docChg>
  </pc:docChgLst>
  <pc:docChgLst>
    <pc:chgData name="Kjetil Utrimark" userId="S::kjetil.utrimark_hafslund.no#ext#@eidsivaenergi.onmicrosoft.com::3812b60a-3a5a-45ac-b073-f752987cfaf1" providerId="AD" clId="Web-{F226A673-AE3B-4EBE-B499-93B0A6ECF40F}"/>
    <pc:docChg chg="modSld">
      <pc:chgData name="Kjetil Utrimark" userId="S::kjetil.utrimark_hafslund.no#ext#@eidsivaenergi.onmicrosoft.com::3812b60a-3a5a-45ac-b073-f752987cfaf1" providerId="AD" clId="Web-{F226A673-AE3B-4EBE-B499-93B0A6ECF40F}" dt="2020-06-19T05:48:00.182" v="77"/>
      <pc:docMkLst>
        <pc:docMk/>
      </pc:docMkLst>
      <pc:sldChg chg="modSp">
        <pc:chgData name="Kjetil Utrimark" userId="S::kjetil.utrimark_hafslund.no#ext#@eidsivaenergi.onmicrosoft.com::3812b60a-3a5a-45ac-b073-f752987cfaf1" providerId="AD" clId="Web-{F226A673-AE3B-4EBE-B499-93B0A6ECF40F}" dt="2020-06-19T05:48:00.182" v="77"/>
        <pc:sldMkLst>
          <pc:docMk/>
          <pc:sldMk cId="3191417455" sldId="264"/>
        </pc:sldMkLst>
        <pc:graphicFrameChg chg="mod modGraphic">
          <ac:chgData name="Kjetil Utrimark" userId="S::kjetil.utrimark_hafslund.no#ext#@eidsivaenergi.onmicrosoft.com::3812b60a-3a5a-45ac-b073-f752987cfaf1" providerId="AD" clId="Web-{F226A673-AE3B-4EBE-B499-93B0A6ECF40F}" dt="2020-06-19T05:48:00.182" v="77"/>
          <ac:graphicFrameMkLst>
            <pc:docMk/>
            <pc:sldMk cId="3191417455" sldId="264"/>
            <ac:graphicFrameMk id="8" creationId="{9A7836F5-DA16-D742-81B8-273E5FA233B4}"/>
          </ac:graphicFrameMkLst>
        </pc:graphicFrameChg>
      </pc:sldChg>
    </pc:docChg>
  </pc:docChgLst>
  <pc:docChgLst>
    <pc:chgData name="Kjetil Utrimark" userId="S::kjetil.utrimark_hafslund.no#ext#@eidsivaenergi.onmicrosoft.com::3812b60a-3a5a-45ac-b073-f752987cfaf1" providerId="AD" clId="Web-{1DCA2CB8-46AD-45E9-BEFF-9B692B677DEF}"/>
    <pc:docChg chg="modSld">
      <pc:chgData name="Kjetil Utrimark" userId="S::kjetil.utrimark_hafslund.no#ext#@eidsivaenergi.onmicrosoft.com::3812b60a-3a5a-45ac-b073-f752987cfaf1" providerId="AD" clId="Web-{1DCA2CB8-46AD-45E9-BEFF-9B692B677DEF}" dt="2020-06-19T05:48:48.309" v="3"/>
      <pc:docMkLst>
        <pc:docMk/>
      </pc:docMkLst>
      <pc:sldChg chg="modSp">
        <pc:chgData name="Kjetil Utrimark" userId="S::kjetil.utrimark_hafslund.no#ext#@eidsivaenergi.onmicrosoft.com::3812b60a-3a5a-45ac-b073-f752987cfaf1" providerId="AD" clId="Web-{1DCA2CB8-46AD-45E9-BEFF-9B692B677DEF}" dt="2020-06-19T05:48:48.309" v="3"/>
        <pc:sldMkLst>
          <pc:docMk/>
          <pc:sldMk cId="3191417455" sldId="264"/>
        </pc:sldMkLst>
        <pc:graphicFrameChg chg="mod modGraphic">
          <ac:chgData name="Kjetil Utrimark" userId="S::kjetil.utrimark_hafslund.no#ext#@eidsivaenergi.onmicrosoft.com::3812b60a-3a5a-45ac-b073-f752987cfaf1" providerId="AD" clId="Web-{1DCA2CB8-46AD-45E9-BEFF-9B692B677DEF}" dt="2020-06-19T05:48:48.309" v="3"/>
          <ac:graphicFrameMkLst>
            <pc:docMk/>
            <pc:sldMk cId="3191417455" sldId="264"/>
            <ac:graphicFrameMk id="8" creationId="{9A7836F5-DA16-D742-81B8-273E5FA233B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2020-06-29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77595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2020-06-29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80450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2020-06-29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740291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2020-06-29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869679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2020-06-29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973669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2020-06-29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13429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2020-06-29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3046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2020-06-29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33452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2020-06-29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4286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2020-06-29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129614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218738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010070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410228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72011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2020-06-29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583081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2020-06-29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19944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53091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2020-06-29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210550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2020-06-29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82057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2020-06-29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450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2020-06-29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7057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2020-06-29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20000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2020-06-29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04191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2020-06-29</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267695576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lassholder for bilde 13" descr="Belte på HELE turen">
            <a:extLst>
              <a:ext uri="{FF2B5EF4-FFF2-40B4-BE49-F238E27FC236}">
                <a16:creationId xmlns:a16="http://schemas.microsoft.com/office/drawing/2014/main" id="{53B8A7A0-8481-43F0-B36C-70948B71B34B}"/>
              </a:ext>
              <a:ext uri="{C183D7F6-B498-43B3-948B-1728B52AA6E4}">
                <adec:decorative xmlns:adec="http://schemas.microsoft.com/office/drawing/2017/decorative" val="0"/>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506" r="2506"/>
          <a:stretch>
            <a:fillRect/>
          </a:stretch>
        </p:blipFill>
        <p:spPr>
          <a:xfrm>
            <a:off x="5986463" y="1085850"/>
            <a:ext cx="2851150" cy="1671638"/>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758286855"/>
              </p:ext>
            </p:extLst>
          </p:nvPr>
        </p:nvGraphicFramePr>
        <p:xfrm>
          <a:off x="477366" y="1085850"/>
          <a:ext cx="5201914" cy="3678906"/>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a:solidFill>
                            <a:schemeClr val="lt1"/>
                          </a:solidFill>
                          <a:latin typeface="+mn-lt"/>
                          <a:ea typeface="+mn-ea"/>
                          <a:cs typeface="+mn-cs"/>
                        </a:rPr>
                        <a:t>14.JANUAR.2020 – OSLO – KOLLISJON BIL</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999775">
                <a:tc>
                  <a:txBody>
                    <a:bodyPr/>
                    <a:lstStyle/>
                    <a:p>
                      <a:r>
                        <a:rPr lang="nb-NO" sz="1200"/>
                        <a:t>Hva</a:t>
                      </a:r>
                    </a:p>
                  </a:txBody>
                  <a:tcPr marL="68580" marR="68580" marT="34290" marB="34290"/>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nb-NO" sz="1000" kern="1200">
                          <a:solidFill>
                            <a:schemeClr val="dk1"/>
                          </a:solidFill>
                          <a:latin typeface="Arial"/>
                          <a:ea typeface="+mn-ea"/>
                          <a:cs typeface="Arial"/>
                        </a:rPr>
                        <a:t>Ved retur til hjem etter jobbreise, kolliderte taxi med ansatt i en </a:t>
                      </a:r>
                      <a:r>
                        <a:rPr lang="nb-NO" sz="1000" kern="1200" err="1">
                          <a:solidFill>
                            <a:schemeClr val="dk1"/>
                          </a:solidFill>
                          <a:latin typeface="Arial"/>
                          <a:ea typeface="+mn-ea"/>
                          <a:cs typeface="Arial"/>
                        </a:rPr>
                        <a:t>steinbom</a:t>
                      </a:r>
                      <a:r>
                        <a:rPr lang="nb-NO" sz="1000" kern="1200">
                          <a:solidFill>
                            <a:schemeClr val="dk1"/>
                          </a:solidFill>
                          <a:latin typeface="Arial"/>
                          <a:ea typeface="+mn-ea"/>
                          <a:cs typeface="Arial"/>
                        </a:rPr>
                        <a:t>. Det var snø, is og mørkt. Passasjer reagert litt på hastigheten til taxi, men valgt og ikke si noe siden den mest sannsynlig holdt fartsgrensen. Da det gjensto 50m tar passasjer av belte for å få tak i lommebok. Fører ser ikke steinblokker som sperrer veien og krasjer i disse.</a:t>
                      </a:r>
                    </a:p>
                    <a:p>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683423">
                <a:tc>
                  <a:txBody>
                    <a:bodyPr/>
                    <a:lstStyle/>
                    <a:p>
                      <a:r>
                        <a:rPr lang="nb-NO" sz="1200"/>
                        <a:t>Årsak(er)</a:t>
                      </a:r>
                    </a:p>
                  </a:txBody>
                  <a:tcPr marL="68580" marR="68580" marT="34290" marB="34290"/>
                </a:tc>
                <a:tc>
                  <a:txBody>
                    <a:bodyPr/>
                    <a:lstStyle/>
                    <a:p>
                      <a:pPr marL="228600" indent="-228600">
                        <a:buAutoNum type="arabicParenR"/>
                      </a:pPr>
                      <a:r>
                        <a:rPr lang="nb-NO" sz="1000" noProof="0">
                          <a:latin typeface="Arial"/>
                          <a:cs typeface="Arial"/>
                        </a:rPr>
                        <a:t>Hastighet for høy etter forhold og sikt.</a:t>
                      </a:r>
                    </a:p>
                    <a:p>
                      <a:pPr marL="228600" indent="-228600">
                        <a:buAutoNum type="arabicParenR"/>
                      </a:pPr>
                      <a:r>
                        <a:rPr lang="nb-NO" sz="1000" noProof="0">
                          <a:latin typeface="Arial"/>
                          <a:cs typeface="Arial"/>
                        </a:rPr>
                        <a:t>Bilbelte løsnes før bilen har stoppet.</a:t>
                      </a:r>
                    </a:p>
                  </a:txBody>
                  <a:tcPr marL="68580" marR="68580" marT="34290" marB="34290"/>
                </a:tc>
                <a:extLst>
                  <a:ext uri="{0D108BD9-81ED-4DB2-BD59-A6C34878D82A}">
                    <a16:rowId xmlns:a16="http://schemas.microsoft.com/office/drawing/2014/main" val="350104361"/>
                  </a:ext>
                </a:extLst>
              </a:tr>
              <a:tr h="683423">
                <a:tc>
                  <a:txBody>
                    <a:bodyPr/>
                    <a:lstStyle/>
                    <a:p>
                      <a:r>
                        <a:rPr lang="nb-NO" sz="120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noProof="0">
                          <a:latin typeface="Arial"/>
                          <a:cs typeface="Arial"/>
                        </a:rPr>
                        <a:t>Alvorlig: Hjernerystelse og langtids sykemelding.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a:latin typeface="Red Hat Text" panose="02010503040201060303" pitchFamily="2" charset="77"/>
                        </a:rPr>
                        <a:t> </a:t>
                      </a:r>
                    </a:p>
                    <a:p>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683423">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a:latin typeface="Red Hat Text" panose="02010503040201060303" pitchFamily="2" charset="77"/>
                        </a:rPr>
                        <a:t>Middels: Forslått men mindre eller ingen hjernerystelse , rask retur til jobb.</a:t>
                      </a:r>
                      <a:endParaRPr lang="nb-NO" sz="1000" b="0" i="0" noProof="0">
                        <a:latin typeface="Red Hat Text" panose="02010503040201060303" pitchFamily="2" charset="77"/>
                        <a:cs typeface="Arial" panose="020B0604020202020204" pitchFamily="34" charset="0"/>
                      </a:endParaRPr>
                    </a:p>
                    <a:p>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kumimoji="0" lang="nb-NO" sz="825" b="0" i="0" u="none" strike="noStrike" kern="1200" cap="none" spc="0" normalizeH="0" baseline="0" noProof="0">
                <a:ln>
                  <a:noFill/>
                </a:ln>
                <a:solidFill>
                  <a:prstClr val="white">
                    <a:lumMod val="50000"/>
                  </a:prstClr>
                </a:solidFill>
                <a:effectLst/>
                <a:uLnTx/>
                <a:uFillTx/>
                <a:latin typeface="Red Hat Text" panose="02010503040201060303" pitchFamily="2" charset="77"/>
                <a:ea typeface="+mn-ea"/>
                <a:cs typeface="+mn-cs"/>
              </a:rPr>
              <a:t>RUH ID: 95290</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893765536"/>
              </p:ext>
            </p:extLst>
          </p:nvPr>
        </p:nvGraphicFramePr>
        <p:xfrm>
          <a:off x="5986461" y="2828925"/>
          <a:ext cx="2851643" cy="2081176"/>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36196">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464030">
                <a:tc>
                  <a:txBody>
                    <a:bodyPr/>
                    <a:lstStyle/>
                    <a:p>
                      <a:pPr marL="285750" marR="0" lvl="0" indent="-285750" algn="l" rtl="0" eaLnBrk="1" fontAlgn="auto" latinLnBrk="0" hangingPunct="1">
                        <a:lnSpc>
                          <a:spcPct val="100000"/>
                        </a:lnSpc>
                        <a:spcBef>
                          <a:spcPts val="0"/>
                        </a:spcBef>
                        <a:spcAft>
                          <a:spcPts val="0"/>
                        </a:spcAft>
                        <a:buFont typeface="Arial" panose="020B0604020202020204" pitchFamily="34" charset="0"/>
                        <a:buChar char="•"/>
                      </a:pPr>
                      <a:r>
                        <a:rPr lang="nb-NO" sz="1000" u="sng" kern="1200">
                          <a:solidFill>
                            <a:schemeClr val="dk1"/>
                          </a:solidFill>
                          <a:latin typeface="Arial"/>
                          <a:ea typeface="+mn-ea"/>
                          <a:cs typeface="Arial"/>
                        </a:rPr>
                        <a:t>Aldri</a:t>
                      </a:r>
                      <a:r>
                        <a:rPr lang="nb-NO" sz="1000" kern="1200">
                          <a:solidFill>
                            <a:schemeClr val="dk1"/>
                          </a:solidFill>
                          <a:latin typeface="Arial"/>
                          <a:ea typeface="+mn-ea"/>
                          <a:cs typeface="Arial"/>
                        </a:rPr>
                        <a:t> ta av beltet før bilen har </a:t>
                      </a:r>
                      <a:r>
                        <a:rPr lang="nb-NO" sz="1000" u="sng" kern="1200">
                          <a:solidFill>
                            <a:schemeClr val="dk1"/>
                          </a:solidFill>
                          <a:latin typeface="Arial"/>
                          <a:ea typeface="+mn-ea"/>
                          <a:cs typeface="Arial"/>
                        </a:rPr>
                        <a:t>stoppet.</a:t>
                      </a:r>
                    </a:p>
                    <a:p>
                      <a:pPr marL="285750" marR="0" lvl="0" indent="-285750" algn="l">
                        <a:lnSpc>
                          <a:spcPct val="100000"/>
                        </a:lnSpc>
                        <a:spcBef>
                          <a:spcPts val="0"/>
                        </a:spcBef>
                        <a:spcAft>
                          <a:spcPts val="0"/>
                        </a:spcAft>
                        <a:buFont typeface="Arial" panose="020B0604020202020204" pitchFamily="34" charset="0"/>
                        <a:buChar char="•"/>
                      </a:pPr>
                      <a:r>
                        <a:rPr lang="nb-NO" sz="1000" kern="1200">
                          <a:solidFill>
                            <a:schemeClr val="dk1"/>
                          </a:solidFill>
                          <a:latin typeface="Arial"/>
                          <a:ea typeface="+mn-ea"/>
                          <a:cs typeface="Arial"/>
                        </a:rPr>
                        <a:t>Det er viktig å si fra til fører dersom man opplever hastigheten som for høy. Dersom man opplever dette som ubehagelig kan man skylde på bilsyke for å få redusert farten. </a:t>
                      </a:r>
                      <a:endParaRPr lang="nb-NO" sz="1000" b="0" i="0" kern="1200">
                        <a:solidFill>
                          <a:schemeClr val="dk1"/>
                        </a:solidFill>
                        <a:latin typeface="Red Hat Text"/>
                        <a:ea typeface="+mn-ea"/>
                        <a:cs typeface="Arial"/>
                      </a:endParaRP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a:solidFill>
                            <a:schemeClr val="dk1"/>
                          </a:solidFill>
                          <a:latin typeface="Arial"/>
                          <a:ea typeface="+mn-ea"/>
                          <a:cs typeface="Arial"/>
                        </a:rPr>
                        <a:t>Å løsne belte for å finne lommeboken må ikke gjøres før bilen har stoppet. Dette kan fort gjøres ubevisst. </a:t>
                      </a:r>
                      <a:r>
                        <a:rPr lang="nb-NO" sz="1000" b="0" i="0" kern="1200">
                          <a:solidFill>
                            <a:schemeClr val="dk1"/>
                          </a:solidFill>
                          <a:latin typeface="Red Hat Text" panose="02010503040201060303" pitchFamily="2" charset="77"/>
                          <a:ea typeface="+mn-ea"/>
                          <a:cs typeface="Arial"/>
                        </a:rPr>
                        <a:t>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b-NO" sz="1000" b="0" i="0" kern="1200">
                        <a:solidFill>
                          <a:schemeClr val="dk1"/>
                        </a:solidFill>
                        <a:latin typeface="Red Hat Text" panose="02010503040201060303" pitchFamily="2" charset="77"/>
                        <a:ea typeface="+mn-ea"/>
                        <a:cs typeface="Arial"/>
                      </a:endParaRPr>
                    </a:p>
                    <a:p>
                      <a:endParaRPr lang="nb-NO" sz="1000"/>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7" ma:contentTypeDescription="Opprett et nytt dokument." ma:contentTypeScope="" ma:versionID="f1c7fe89ca4c89940bce13394197de28">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Props1.xml><?xml version="1.0" encoding="utf-8"?>
<ds:datastoreItem xmlns:ds="http://schemas.openxmlformats.org/officeDocument/2006/customXml" ds:itemID="{BA1D16ED-C37E-4330-BB1E-4FA57187C369}"/>
</file>

<file path=customXml/itemProps2.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3.xml><?xml version="1.0" encoding="utf-8"?>
<ds:datastoreItem xmlns:ds="http://schemas.openxmlformats.org/officeDocument/2006/customXml" ds:itemID="{5B5B1BAC-5AF3-426D-AD74-361DCA4992A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ea6f10b6-14be-47ab-b4bf-39a1fafd218b"/>
    <ds:schemaRef ds:uri="http://purl.org/dc/dcmitype/"/>
    <ds:schemaRef ds:uri="http://schemas.microsoft.com/office/infopath/2007/PartnerControls"/>
    <ds:schemaRef ds:uri="e8598eb4-f446-434c-99bf-a348101edcb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0</TotalTime>
  <Words>172</Words>
  <Application>Microsoft Office PowerPoint</Application>
  <PresentationFormat>Skjermfremvisning (16:9)</PresentationFormat>
  <Paragraphs>17</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Kjetil Utrimark</cp:lastModifiedBy>
  <cp:revision>1</cp:revision>
  <dcterms:created xsi:type="dcterms:W3CDTF">2017-08-30T13:22:09Z</dcterms:created>
  <dcterms:modified xsi:type="dcterms:W3CDTF">2020-06-29T12:02:13Z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10700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MigrationWizId">
    <vt:lpwstr>1d8f89c2-6da8-4e5c-9d9c-15f8323b83c1</vt:lpwstr>
  </property>
  <property fmtid="{D5CDD505-2E9C-101B-9397-08002B2CF9AE}" pid="9" name="TriggerFlowInfo">
    <vt:lpwstr/>
  </property>
  <property fmtid="{D5CDD505-2E9C-101B-9397-08002B2CF9AE}" pid="10" name="_SourceUrl">
    <vt:lpwstr/>
  </property>
  <property fmtid="{D5CDD505-2E9C-101B-9397-08002B2CF9AE}" pid="11" name="_SharedFileIndex">
    <vt:lpwstr/>
  </property>
  <property fmtid="{D5CDD505-2E9C-101B-9397-08002B2CF9AE}" pid="12" name="TemplateUrl">
    <vt:lpwstr/>
  </property>
  <property fmtid="{D5CDD505-2E9C-101B-9397-08002B2CF9AE}" pid="13" name="ComplianceAssetId">
    <vt:lpwstr/>
  </property>
</Properties>
</file>