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6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465CE43F-180D-4B9C-9102-8A1E42E53353}"/>
    <pc:docChg chg="modSld">
      <pc:chgData name="Jan Steinar Kveno" userId="1eb52f07-71e5-4d14-92c8-33481ad15a69" providerId="ADAL" clId="{465CE43F-180D-4B9C-9102-8A1E42E53353}" dt="2023-04-13T07:40:06.606" v="19" actId="20577"/>
      <pc:docMkLst>
        <pc:docMk/>
      </pc:docMkLst>
      <pc:sldChg chg="modSp mod">
        <pc:chgData name="Jan Steinar Kveno" userId="1eb52f07-71e5-4d14-92c8-33481ad15a69" providerId="ADAL" clId="{465CE43F-180D-4B9C-9102-8A1E42E53353}" dt="2023-04-13T07:40:06.606" v="19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465CE43F-180D-4B9C-9102-8A1E42E53353}" dt="2023-04-13T07:40:06.606" v="19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574471"/>
              </p:ext>
            </p:extLst>
          </p:nvPr>
        </p:nvGraphicFramePr>
        <p:xfrm>
          <a:off x="237369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07.02.2023 – Lossing av rotbeslag fra lastebil – Skadet finger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Manuell lossing fra lastebil.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Ved lossing av fotplate til rotbeslag har person tatt tak gjennom hullet i platen. Når platen skulle løftes ned skled platen på kanten av planet og finger kom i klem.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Lasteplanet er for høyt til at personen har kontroll på fotplaten ved avlasting.</a:t>
                      </a:r>
                    </a:p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Plate er forholdsvis tung 5 – 7 kg. 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Lav. Oppsøkte legevakt. Sydd 6 sting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Skade uten fravær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Middels. Brudd i finger. Skade på sener eller nerver.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ID:43257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65271"/>
              </p:ext>
            </p:extLst>
          </p:nvPr>
        </p:nvGraphicFramePr>
        <p:xfrm>
          <a:off x="6102350" y="2700375"/>
          <a:ext cx="2735754" cy="192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754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Uttransportering av materiell bør planlegges og utføres maskinelt.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Hvis det likevel  må utføres manuelt:</a:t>
                      </a:r>
                    </a:p>
                    <a:p>
                      <a:pPr marL="0" marR="0" lvl="0" indent="0" algn="r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               </a:t>
                      </a:r>
                    </a:p>
                    <a:p>
                      <a:pPr marL="514333" marR="0" lvl="1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Vurdere tiltak for å minimere risiko.</a:t>
                      </a:r>
                    </a:p>
                    <a:p>
                      <a:pPr marL="514333" marR="0" lvl="1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å ha kontroll ved håndtering av tyngre gjenstander.</a:t>
                      </a:r>
                    </a:p>
                    <a:p>
                      <a:pPr marL="514333" marR="0" lvl="1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å posisjonere seg riktig og hensynta høydeforskjeller.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4" name="Bilde 13">
            <a:extLst>
              <a:ext uri="{FF2B5EF4-FFF2-40B4-BE49-F238E27FC236}">
                <a16:creationId xmlns:a16="http://schemas.microsoft.com/office/drawing/2014/main" id="{B4799B11-0287-AB08-859A-AE23FAADB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146" y="1038225"/>
            <a:ext cx="2885958" cy="165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8" ma:contentTypeDescription="Opprett et nytt dokument." ma:contentTypeScope="" ma:versionID="9de2333f0a64ff2dc712d770e97d59c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aae293d5a96f15c5711017c9ed8dc3b2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Props1.xml><?xml version="1.0" encoding="utf-8"?>
<ds:datastoreItem xmlns:ds="http://schemas.openxmlformats.org/officeDocument/2006/customXml" ds:itemID="{E875167C-E2EE-40DB-A9DE-532640BE9531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a8f0b6f9-2b67-4617-a70c-e96b3cb34168"/>
    <ds:schemaRef ds:uri="bd6ed28d-af38-44fd-b7e0-25d28c6ead1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179</TotalTime>
  <Words>151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3</cp:revision>
  <dcterms:created xsi:type="dcterms:W3CDTF">2017-08-30T13:22:09Z</dcterms:created>
  <dcterms:modified xsi:type="dcterms:W3CDTF">2023-04-13T07:40:14Z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3ec29678-00b2-4473-9672-03e6e32961f2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