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264" r:id="rId5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D4D0C6-C0A1-4C41-827D-E54D51248498}" v="2" dt="2020-08-28T12:37:22.5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7" d="100"/>
          <a:sy n="137" d="100"/>
        </p:scale>
        <p:origin x="86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sen, Knut Henrik" userId="f63a76b6-4434-48fd-a45a-09d21dcba74f" providerId="ADAL" clId="{CEF36D50-B534-44E0-9C0F-C05F79E8B728}"/>
    <pc:docChg chg="addSld">
      <pc:chgData name="Nilsen, Knut Henrik" userId="f63a76b6-4434-48fd-a45a-09d21dcba74f" providerId="ADAL" clId="{CEF36D50-B534-44E0-9C0F-C05F79E8B728}" dt="2020-06-05T10:27:30.473" v="0" actId="680"/>
      <pc:docMkLst>
        <pc:docMk/>
      </pc:docMkLst>
      <pc:sldChg chg="new">
        <pc:chgData name="Nilsen, Knut Henrik" userId="f63a76b6-4434-48fd-a45a-09d21dcba74f" providerId="ADAL" clId="{CEF36D50-B534-44E0-9C0F-C05F79E8B728}" dt="2020-06-05T10:27:30.473" v="0" actId="680"/>
        <pc:sldMkLst>
          <pc:docMk/>
          <pc:sldMk cId="3857083000" sldId="265"/>
        </pc:sldMkLst>
      </pc:sldChg>
    </pc:docChg>
  </pc:docChgLst>
  <pc:docChgLst>
    <pc:chgData name="Kjetil Utrimark" userId="6f091d06-67e5-4f4b-9d6a-b40516eba41e" providerId="ADAL" clId="{6C8620CB-716C-4CEC-8B08-3A42B98D5E71}"/>
    <pc:docChg chg="undo custSel delSld modSld delMainMaster">
      <pc:chgData name="Kjetil Utrimark" userId="6f091d06-67e5-4f4b-9d6a-b40516eba41e" providerId="ADAL" clId="{6C8620CB-716C-4CEC-8B08-3A42B98D5E71}" dt="2020-06-30T20:12:21.179" v="202"/>
      <pc:docMkLst>
        <pc:docMk/>
      </pc:docMkLst>
      <pc:sldChg chg="addSp delSp modSp modAnim delCm">
        <pc:chgData name="Kjetil Utrimark" userId="6f091d06-67e5-4f4b-9d6a-b40516eba41e" providerId="ADAL" clId="{6C8620CB-716C-4CEC-8B08-3A42B98D5E71}" dt="2020-06-30T20:12:21.179" v="202"/>
        <pc:sldMkLst>
          <pc:docMk/>
          <pc:sldMk cId="3191417455" sldId="264"/>
        </pc:sldMkLst>
        <pc:spChg chg="mod">
          <ac:chgData name="Kjetil Utrimark" userId="6f091d06-67e5-4f4b-9d6a-b40516eba41e" providerId="ADAL" clId="{6C8620CB-716C-4CEC-8B08-3A42B98D5E71}" dt="2020-06-05T08:58:44.319" v="101" actId="14100"/>
          <ac:spMkLst>
            <pc:docMk/>
            <pc:sldMk cId="3191417455" sldId="264"/>
            <ac:spMk id="2" creationId="{093B2461-9510-46B3-8D5C-42F0E31EF96B}"/>
          </ac:spMkLst>
        </pc:spChg>
        <pc:spChg chg="add mod">
          <ac:chgData name="Kjetil Utrimark" userId="6f091d06-67e5-4f4b-9d6a-b40516eba41e" providerId="ADAL" clId="{6C8620CB-716C-4CEC-8B08-3A42B98D5E71}" dt="2020-06-10T15:04:19.402" v="173" actId="14100"/>
          <ac:spMkLst>
            <pc:docMk/>
            <pc:sldMk cId="3191417455" sldId="264"/>
            <ac:spMk id="3" creationId="{796AA78A-8CAD-479C-B3DB-CBAB1CD9900A}"/>
          </ac:spMkLst>
        </pc:spChg>
        <pc:spChg chg="add mod">
          <ac:chgData name="Kjetil Utrimark" userId="6f091d06-67e5-4f4b-9d6a-b40516eba41e" providerId="ADAL" clId="{6C8620CB-716C-4CEC-8B08-3A42B98D5E71}" dt="2020-06-10T15:05:02.121" v="180" actId="1076"/>
          <ac:spMkLst>
            <pc:docMk/>
            <pc:sldMk cId="3191417455" sldId="264"/>
            <ac:spMk id="4" creationId="{00FC8769-9746-405A-9C48-04EB23EAA860}"/>
          </ac:spMkLst>
        </pc:spChg>
        <pc:spChg chg="add del mod">
          <ac:chgData name="Kjetil Utrimark" userId="6f091d06-67e5-4f4b-9d6a-b40516eba41e" providerId="ADAL" clId="{6C8620CB-716C-4CEC-8B08-3A42B98D5E71}" dt="2020-06-19T06:09:38.305" v="193" actId="931"/>
          <ac:spMkLst>
            <pc:docMk/>
            <pc:sldMk cId="3191417455" sldId="264"/>
            <ac:spMk id="5" creationId="{357D348D-9334-48EE-A371-4335E1C96C8E}"/>
          </ac:spMkLst>
        </pc:spChg>
        <pc:spChg chg="add del mod">
          <ac:chgData name="Kjetil Utrimark" userId="6f091d06-67e5-4f4b-9d6a-b40516eba41e" providerId="ADAL" clId="{6C8620CB-716C-4CEC-8B08-3A42B98D5E71}" dt="2020-06-19T06:09:37.870" v="191" actId="11529"/>
          <ac:spMkLst>
            <pc:docMk/>
            <pc:sldMk cId="3191417455" sldId="264"/>
            <ac:spMk id="11" creationId="{98BD7F54-724E-4DD0-8EE7-F4594B9E778A}"/>
          </ac:spMkLst>
        </pc:spChg>
        <pc:graphicFrameChg chg="mod modGraphic">
          <ac:chgData name="Kjetil Utrimark" userId="6f091d06-67e5-4f4b-9d6a-b40516eba41e" providerId="ADAL" clId="{6C8620CB-716C-4CEC-8B08-3A42B98D5E71}" dt="2020-06-19T15:04:54.299" v="201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Kjetil Utrimark" userId="6f091d06-67e5-4f4b-9d6a-b40516eba41e" providerId="ADAL" clId="{6C8620CB-716C-4CEC-8B08-3A42B98D5E71}" dt="2020-06-05T08:58:56.506" v="105" actId="14100"/>
          <ac:graphicFrameMkLst>
            <pc:docMk/>
            <pc:sldMk cId="3191417455" sldId="264"/>
            <ac:graphicFrameMk id="8" creationId="{9A7836F5-DA16-D742-81B8-273E5FA233B4}"/>
          </ac:graphicFrameMkLst>
        </pc:graphicFrameChg>
        <pc:picChg chg="add del mod">
          <ac:chgData name="Kjetil Utrimark" userId="6f091d06-67e5-4f4b-9d6a-b40516eba41e" providerId="ADAL" clId="{6C8620CB-716C-4CEC-8B08-3A42B98D5E71}" dt="2020-06-19T06:09:38.305" v="193" actId="931"/>
          <ac:picMkLst>
            <pc:docMk/>
            <pc:sldMk cId="3191417455" sldId="264"/>
            <ac:picMk id="10" creationId="{07656426-A18A-4CD9-96BA-A9F63DB611FE}"/>
          </ac:picMkLst>
        </pc:picChg>
      </pc:sldChg>
      <pc:sldChg chg="addSp delSp modSp del delAnim modAnim">
        <pc:chgData name="Kjetil Utrimark" userId="6f091d06-67e5-4f4b-9d6a-b40516eba41e" providerId="ADAL" clId="{6C8620CB-716C-4CEC-8B08-3A42B98D5E71}" dt="2020-06-05T09:00:39.096" v="114" actId="2696"/>
        <pc:sldMkLst>
          <pc:docMk/>
          <pc:sldMk cId="631950423" sldId="512"/>
        </pc:sldMkLst>
        <pc:spChg chg="mod">
          <ac:chgData name="Kjetil Utrimark" userId="6f091d06-67e5-4f4b-9d6a-b40516eba41e" providerId="ADAL" clId="{6C8620CB-716C-4CEC-8B08-3A42B98D5E71}" dt="2020-06-05T07:21:31.519" v="68" actId="3064"/>
          <ac:spMkLst>
            <pc:docMk/>
            <pc:sldMk cId="631950423" sldId="512"/>
            <ac:spMk id="2" creationId="{F7A17D3F-3C8A-48CF-BF30-C75EC0A0EFBF}"/>
          </ac:spMkLst>
        </pc:spChg>
        <pc:spChg chg="del">
          <ac:chgData name="Kjetil Utrimark" userId="6f091d06-67e5-4f4b-9d6a-b40516eba41e" providerId="ADAL" clId="{6C8620CB-716C-4CEC-8B08-3A42B98D5E71}" dt="2020-06-05T08:01:55.310" v="83" actId="478"/>
          <ac:spMkLst>
            <pc:docMk/>
            <pc:sldMk cId="631950423" sldId="512"/>
            <ac:spMk id="3" creationId="{76DD292B-EA9A-412B-AB22-1275895B8736}"/>
          </ac:spMkLst>
        </pc:spChg>
        <pc:spChg chg="del mod">
          <ac:chgData name="Kjetil Utrimark" userId="6f091d06-67e5-4f4b-9d6a-b40516eba41e" providerId="ADAL" clId="{6C8620CB-716C-4CEC-8B08-3A42B98D5E71}" dt="2020-05-28T08:00:14.961" v="1" actId="11529"/>
          <ac:spMkLst>
            <pc:docMk/>
            <pc:sldMk cId="631950423" sldId="512"/>
            <ac:spMk id="4" creationId="{BA208694-FA5C-4E8E-BE8C-98382B9BA763}"/>
          </ac:spMkLst>
        </pc:spChg>
        <pc:spChg chg="add mod">
          <ac:chgData name="Kjetil Utrimark" userId="6f091d06-67e5-4f4b-9d6a-b40516eba41e" providerId="ADAL" clId="{6C8620CB-716C-4CEC-8B08-3A42B98D5E71}" dt="2020-06-05T08:02:15.741" v="88" actId="2085"/>
          <ac:spMkLst>
            <pc:docMk/>
            <pc:sldMk cId="631950423" sldId="512"/>
            <ac:spMk id="4" creationId="{C5737936-73F2-42FD-BB9A-3E2EAD1E6CDE}"/>
          </ac:spMkLst>
        </pc:spChg>
        <pc:spChg chg="mod">
          <ac:chgData name="Kjetil Utrimark" userId="6f091d06-67e5-4f4b-9d6a-b40516eba41e" providerId="ADAL" clId="{6C8620CB-716C-4CEC-8B08-3A42B98D5E71}" dt="2020-06-05T07:22:36.318" v="78" actId="1076"/>
          <ac:spMkLst>
            <pc:docMk/>
            <pc:sldMk cId="631950423" sldId="512"/>
            <ac:spMk id="7" creationId="{C6E9CC54-10AA-4E8C-9183-06E22442ABB6}"/>
          </ac:spMkLst>
        </pc:spChg>
        <pc:spChg chg="mod">
          <ac:chgData name="Kjetil Utrimark" userId="6f091d06-67e5-4f4b-9d6a-b40516eba41e" providerId="ADAL" clId="{6C8620CB-716C-4CEC-8B08-3A42B98D5E71}" dt="2020-06-05T07:29:36.846" v="81" actId="1076"/>
          <ac:spMkLst>
            <pc:docMk/>
            <pc:sldMk cId="631950423" sldId="512"/>
            <ac:spMk id="10" creationId="{B9352B17-1AED-4850-9371-CC4B8DFC2DF4}"/>
          </ac:spMkLst>
        </pc:spChg>
        <pc:spChg chg="add mod">
          <ac:chgData name="Kjetil Utrimark" userId="6f091d06-67e5-4f4b-9d6a-b40516eba41e" providerId="ADAL" clId="{6C8620CB-716C-4CEC-8B08-3A42B98D5E71}" dt="2020-06-05T07:15:29.024" v="9" actId="404"/>
          <ac:spMkLst>
            <pc:docMk/>
            <pc:sldMk cId="631950423" sldId="512"/>
            <ac:spMk id="11" creationId="{ECA50AF1-4455-4AC9-96F2-2C789B217689}"/>
          </ac:spMkLst>
        </pc:spChg>
        <pc:graphicFrameChg chg="del">
          <ac:chgData name="Kjetil Utrimark" userId="6f091d06-67e5-4f4b-9d6a-b40516eba41e" providerId="ADAL" clId="{6C8620CB-716C-4CEC-8B08-3A42B98D5E71}" dt="2020-06-05T07:21:46.789" v="69" actId="478"/>
          <ac:graphicFrameMkLst>
            <pc:docMk/>
            <pc:sldMk cId="631950423" sldId="512"/>
            <ac:graphicFrameMk id="6" creationId="{93C5D511-BAE9-4D9F-AC14-26A2AC328884}"/>
          </ac:graphicFrameMkLst>
        </pc:graphicFrameChg>
        <pc:graphicFrameChg chg="del mod modGraphic">
          <ac:chgData name="Kjetil Utrimark" userId="6f091d06-67e5-4f4b-9d6a-b40516eba41e" providerId="ADAL" clId="{6C8620CB-716C-4CEC-8B08-3A42B98D5E71}" dt="2020-06-05T07:19:29.120" v="55" actId="478"/>
          <ac:graphicFrameMkLst>
            <pc:docMk/>
            <pc:sldMk cId="631950423" sldId="512"/>
            <ac:graphicFrameMk id="8" creationId="{9AA3209F-62B5-4817-BFA2-8224A297D8CF}"/>
          </ac:graphicFrameMkLst>
        </pc:graphicFrameChg>
        <pc:graphicFrameChg chg="add mod modGraphic">
          <ac:chgData name="Kjetil Utrimark" userId="6f091d06-67e5-4f4b-9d6a-b40516eba41e" providerId="ADAL" clId="{6C8620CB-716C-4CEC-8B08-3A42B98D5E71}" dt="2020-06-05T07:22:40.556" v="79" actId="14100"/>
          <ac:graphicFrameMkLst>
            <pc:docMk/>
            <pc:sldMk cId="631950423" sldId="512"/>
            <ac:graphicFrameMk id="12" creationId="{0A93C096-5AFD-43F5-8548-0D2ABE71EB59}"/>
          </ac:graphicFrameMkLst>
        </pc:graphicFrameChg>
        <pc:graphicFrameChg chg="add mod modGraphic">
          <ac:chgData name="Kjetil Utrimark" userId="6f091d06-67e5-4f4b-9d6a-b40516eba41e" providerId="ADAL" clId="{6C8620CB-716C-4CEC-8B08-3A42B98D5E71}" dt="2020-06-05T07:22:26.475" v="77" actId="1076"/>
          <ac:graphicFrameMkLst>
            <pc:docMk/>
            <pc:sldMk cId="631950423" sldId="512"/>
            <ac:graphicFrameMk id="13" creationId="{A97517DE-2CD7-4DC5-8554-C066B120BE3D}"/>
          </ac:graphicFrameMkLst>
        </pc:graphicFrameChg>
        <pc:picChg chg="add del">
          <ac:chgData name="Kjetil Utrimark" userId="6f091d06-67e5-4f4b-9d6a-b40516eba41e" providerId="ADAL" clId="{6C8620CB-716C-4CEC-8B08-3A42B98D5E71}" dt="2020-06-05T08:01:56.811" v="84" actId="478"/>
          <ac:picMkLst>
            <pc:docMk/>
            <pc:sldMk cId="631950423" sldId="512"/>
            <ac:picMk id="9" creationId="{55ED5B7B-619F-4466-8C3B-4A682461AD22}"/>
          </ac:picMkLst>
        </pc:picChg>
        <pc:picChg chg="add mod">
          <ac:chgData name="Kjetil Utrimark" userId="6f091d06-67e5-4f4b-9d6a-b40516eba41e" providerId="ADAL" clId="{6C8620CB-716C-4CEC-8B08-3A42B98D5E71}" dt="2020-06-05T08:02:04.827" v="86" actId="1076"/>
          <ac:picMkLst>
            <pc:docMk/>
            <pc:sldMk cId="631950423" sldId="512"/>
            <ac:picMk id="14" creationId="{A1E27176-FE2B-4C0A-8EE6-F52C1FA7CDFD}"/>
          </ac:picMkLst>
        </pc:picChg>
      </pc:sldChg>
      <pc:sldMasterChg chg="del delSldLayout">
        <pc:chgData name="Kjetil Utrimark" userId="6f091d06-67e5-4f4b-9d6a-b40516eba41e" providerId="ADAL" clId="{6C8620CB-716C-4CEC-8B08-3A42B98D5E71}" dt="2020-06-05T09:00:39.112" v="125" actId="2696"/>
        <pc:sldMasterMkLst>
          <pc:docMk/>
          <pc:sldMasterMk cId="3436267529" sldId="2147483660"/>
        </pc:sldMasterMkLst>
        <pc:sldLayoutChg chg="del">
          <pc:chgData name="Kjetil Utrimark" userId="6f091d06-67e5-4f4b-9d6a-b40516eba41e" providerId="ADAL" clId="{6C8620CB-716C-4CEC-8B08-3A42B98D5E71}" dt="2020-06-05T09:00:39.098" v="115" actId="2696"/>
          <pc:sldLayoutMkLst>
            <pc:docMk/>
            <pc:sldMasterMk cId="3436267529" sldId="2147483660"/>
            <pc:sldLayoutMk cId="3427822741" sldId="2147483661"/>
          </pc:sldLayoutMkLst>
        </pc:sldLayoutChg>
        <pc:sldLayoutChg chg="del">
          <pc:chgData name="Kjetil Utrimark" userId="6f091d06-67e5-4f4b-9d6a-b40516eba41e" providerId="ADAL" clId="{6C8620CB-716C-4CEC-8B08-3A42B98D5E71}" dt="2020-06-05T09:00:39.102" v="116" actId="2696"/>
          <pc:sldLayoutMkLst>
            <pc:docMk/>
            <pc:sldMasterMk cId="3436267529" sldId="2147483660"/>
            <pc:sldLayoutMk cId="2738788797" sldId="2147483662"/>
          </pc:sldLayoutMkLst>
        </pc:sldLayoutChg>
        <pc:sldLayoutChg chg="del">
          <pc:chgData name="Kjetil Utrimark" userId="6f091d06-67e5-4f4b-9d6a-b40516eba41e" providerId="ADAL" clId="{6C8620CB-716C-4CEC-8B08-3A42B98D5E71}" dt="2020-06-05T09:00:39.105" v="118" actId="2696"/>
          <pc:sldLayoutMkLst>
            <pc:docMk/>
            <pc:sldMasterMk cId="3436267529" sldId="2147483660"/>
            <pc:sldLayoutMk cId="853909167" sldId="2147483663"/>
          </pc:sldLayoutMkLst>
        </pc:sldLayoutChg>
        <pc:sldLayoutChg chg="del">
          <pc:chgData name="Kjetil Utrimark" userId="6f091d06-67e5-4f4b-9d6a-b40516eba41e" providerId="ADAL" clId="{6C8620CB-716C-4CEC-8B08-3A42B98D5E71}" dt="2020-06-05T09:00:39.108" v="121" actId="2696"/>
          <pc:sldLayoutMkLst>
            <pc:docMk/>
            <pc:sldMasterMk cId="3436267529" sldId="2147483660"/>
            <pc:sldLayoutMk cId="4078884980" sldId="2147483664"/>
          </pc:sldLayoutMkLst>
        </pc:sldLayoutChg>
        <pc:sldLayoutChg chg="del">
          <pc:chgData name="Kjetil Utrimark" userId="6f091d06-67e5-4f4b-9d6a-b40516eba41e" providerId="ADAL" clId="{6C8620CB-716C-4CEC-8B08-3A42B98D5E71}" dt="2020-06-05T09:00:39.109" v="122" actId="2696"/>
          <pc:sldLayoutMkLst>
            <pc:docMk/>
            <pc:sldMasterMk cId="3436267529" sldId="2147483660"/>
            <pc:sldLayoutMk cId="3278148345" sldId="2147483665"/>
          </pc:sldLayoutMkLst>
        </pc:sldLayoutChg>
        <pc:sldLayoutChg chg="del">
          <pc:chgData name="Kjetil Utrimark" userId="6f091d06-67e5-4f4b-9d6a-b40516eba41e" providerId="ADAL" clId="{6C8620CB-716C-4CEC-8B08-3A42B98D5E71}" dt="2020-06-05T09:00:39.110" v="123" actId="2696"/>
          <pc:sldLayoutMkLst>
            <pc:docMk/>
            <pc:sldMasterMk cId="3436267529" sldId="2147483660"/>
            <pc:sldLayoutMk cId="3924807120" sldId="2147483666"/>
          </pc:sldLayoutMkLst>
        </pc:sldLayoutChg>
        <pc:sldLayoutChg chg="del">
          <pc:chgData name="Kjetil Utrimark" userId="6f091d06-67e5-4f4b-9d6a-b40516eba41e" providerId="ADAL" clId="{6C8620CB-716C-4CEC-8B08-3A42B98D5E71}" dt="2020-06-05T09:00:39.110" v="124" actId="2696"/>
          <pc:sldLayoutMkLst>
            <pc:docMk/>
            <pc:sldMasterMk cId="3436267529" sldId="2147483660"/>
            <pc:sldLayoutMk cId="2785982116" sldId="2147483667"/>
          </pc:sldLayoutMkLst>
        </pc:sldLayoutChg>
        <pc:sldLayoutChg chg="del">
          <pc:chgData name="Kjetil Utrimark" userId="6f091d06-67e5-4f4b-9d6a-b40516eba41e" providerId="ADAL" clId="{6C8620CB-716C-4CEC-8B08-3A42B98D5E71}" dt="2020-06-05T09:00:39.106" v="119" actId="2696"/>
          <pc:sldLayoutMkLst>
            <pc:docMk/>
            <pc:sldMasterMk cId="3436267529" sldId="2147483660"/>
            <pc:sldLayoutMk cId="3200897024" sldId="2147483670"/>
          </pc:sldLayoutMkLst>
        </pc:sldLayoutChg>
        <pc:sldLayoutChg chg="del">
          <pc:chgData name="Kjetil Utrimark" userId="6f091d06-67e5-4f4b-9d6a-b40516eba41e" providerId="ADAL" clId="{6C8620CB-716C-4CEC-8B08-3A42B98D5E71}" dt="2020-06-05T09:00:39.107" v="120" actId="2696"/>
          <pc:sldLayoutMkLst>
            <pc:docMk/>
            <pc:sldMasterMk cId="3436267529" sldId="2147483660"/>
            <pc:sldLayoutMk cId="1050929824" sldId="2147483671"/>
          </pc:sldLayoutMkLst>
        </pc:sldLayoutChg>
        <pc:sldLayoutChg chg="del">
          <pc:chgData name="Kjetil Utrimark" userId="6f091d06-67e5-4f4b-9d6a-b40516eba41e" providerId="ADAL" clId="{6C8620CB-716C-4CEC-8B08-3A42B98D5E71}" dt="2020-06-05T09:00:39.103" v="117" actId="2696"/>
          <pc:sldLayoutMkLst>
            <pc:docMk/>
            <pc:sldMasterMk cId="3436267529" sldId="2147483660"/>
            <pc:sldLayoutMk cId="2769953254" sldId="2147483672"/>
          </pc:sldLayoutMkLst>
        </pc:sldLayoutChg>
      </pc:sldMasterChg>
    </pc:docChg>
  </pc:docChgLst>
  <pc:docChgLst>
    <pc:chgData name="Kjetil Utrimark" userId="S::kjetil.utrimark_hafslund.no#ext#@eidsivaenergi.onmicrosoft.com::3812b60a-3a5a-45ac-b073-f752987cfaf1" providerId="AD" clId="Web-{98C36F87-73BA-41AC-B7B3-89356A0F76FF}"/>
    <pc:docChg chg="delSld">
      <pc:chgData name="Kjetil Utrimark" userId="S::kjetil.utrimark_hafslund.no#ext#@eidsivaenergi.onmicrosoft.com::3812b60a-3a5a-45ac-b073-f752987cfaf1" providerId="AD" clId="Web-{98C36F87-73BA-41AC-B7B3-89356A0F76FF}" dt="2020-06-09T07:29:49.569" v="0"/>
      <pc:docMkLst>
        <pc:docMk/>
      </pc:docMkLst>
      <pc:sldChg chg="del">
        <pc:chgData name="Kjetil Utrimark" userId="S::kjetil.utrimark_hafslund.no#ext#@eidsivaenergi.onmicrosoft.com::3812b60a-3a5a-45ac-b073-f752987cfaf1" providerId="AD" clId="Web-{98C36F87-73BA-41AC-B7B3-89356A0F76FF}" dt="2020-06-09T07:29:49.569" v="0"/>
        <pc:sldMkLst>
          <pc:docMk/>
          <pc:sldMk cId="3857083000" sldId="265"/>
        </pc:sldMkLst>
      </pc:sldChg>
    </pc:docChg>
  </pc:docChgLst>
  <pc:docChgLst>
    <pc:chgData name="Kjetil Utrimark" userId="S::kjetil.utrimark_hafslund.no#ext#@eidsivaenergi.onmicrosoft.com::3812b60a-3a5a-45ac-b073-f752987cfaf1" providerId="AD" clId="Web-{B393828F-3BBC-47A3-8CC7-85CE4110AE1A}"/>
    <pc:docChg chg="modSld">
      <pc:chgData name="Kjetil Utrimark" userId="S::kjetil.utrimark_hafslund.no#ext#@eidsivaenergi.onmicrosoft.com::3812b60a-3a5a-45ac-b073-f752987cfaf1" providerId="AD" clId="Web-{B393828F-3BBC-47A3-8CC7-85CE4110AE1A}" dt="2020-06-05T09:08:25.859" v="0"/>
      <pc:docMkLst>
        <pc:docMk/>
      </pc:docMkLst>
      <pc:sldChg chg="modSp">
        <pc:chgData name="Kjetil Utrimark" userId="S::kjetil.utrimark_hafslund.no#ext#@eidsivaenergi.onmicrosoft.com::3812b60a-3a5a-45ac-b073-f752987cfaf1" providerId="AD" clId="Web-{B393828F-3BBC-47A3-8CC7-85CE4110AE1A}" dt="2020-06-05T09:08:25.859" v="0"/>
        <pc:sldMkLst>
          <pc:docMk/>
          <pc:sldMk cId="3191417455" sldId="264"/>
        </pc:sldMkLst>
        <pc:graphicFrameChg chg="modGraphic">
          <ac:chgData name="Kjetil Utrimark" userId="S::kjetil.utrimark_hafslund.no#ext#@eidsivaenergi.onmicrosoft.com::3812b60a-3a5a-45ac-b073-f752987cfaf1" providerId="AD" clId="Web-{B393828F-3BBC-47A3-8CC7-85CE4110AE1A}" dt="2020-06-05T09:08:25.859" v="0"/>
          <ac:graphicFrameMkLst>
            <pc:docMk/>
            <pc:sldMk cId="3191417455" sldId="264"/>
            <ac:graphicFrameMk id="6" creationId="{7C9E829E-CD53-9147-A035-47F021DC1DF2}"/>
          </ac:graphicFrameMkLst>
        </pc:graphicFrameChg>
      </pc:sldChg>
    </pc:docChg>
  </pc:docChgLst>
  <pc:docChgLst>
    <pc:chgData name="Kjetil Utrimark" userId="6f091d06-67e5-4f4b-9d6a-b40516eba41e" providerId="ADAL" clId="{88D4D0C6-C0A1-4C41-827D-E54D51248498}"/>
    <pc:docChg chg="custSel modSld">
      <pc:chgData name="Kjetil Utrimark" userId="6f091d06-67e5-4f4b-9d6a-b40516eba41e" providerId="ADAL" clId="{88D4D0C6-C0A1-4C41-827D-E54D51248498}" dt="2020-08-28T12:38:35.656" v="1687" actId="20577"/>
      <pc:docMkLst>
        <pc:docMk/>
      </pc:docMkLst>
      <pc:sldChg chg="addSp delSp modSp">
        <pc:chgData name="Kjetil Utrimark" userId="6f091d06-67e5-4f4b-9d6a-b40516eba41e" providerId="ADAL" clId="{88D4D0C6-C0A1-4C41-827D-E54D51248498}" dt="2020-08-28T12:38:35.656" v="1687" actId="20577"/>
        <pc:sldMkLst>
          <pc:docMk/>
          <pc:sldMk cId="3191417455" sldId="264"/>
        </pc:sldMkLst>
        <pc:spChg chg="del mod">
          <ac:chgData name="Kjetil Utrimark" userId="6f091d06-67e5-4f4b-9d6a-b40516eba41e" providerId="ADAL" clId="{88D4D0C6-C0A1-4C41-827D-E54D51248498}" dt="2020-08-28T11:39:02.842" v="1" actId="478"/>
          <ac:spMkLst>
            <pc:docMk/>
            <pc:sldMk cId="3191417455" sldId="264"/>
            <ac:spMk id="3" creationId="{796AA78A-8CAD-479C-B3DB-CBAB1CD9900A}"/>
          </ac:spMkLst>
        </pc:spChg>
        <pc:spChg chg="del">
          <ac:chgData name="Kjetil Utrimark" userId="6f091d06-67e5-4f4b-9d6a-b40516eba41e" providerId="ADAL" clId="{88D4D0C6-C0A1-4C41-827D-E54D51248498}" dt="2020-08-28T12:10:38.276" v="3" actId="478"/>
          <ac:spMkLst>
            <pc:docMk/>
            <pc:sldMk cId="3191417455" sldId="264"/>
            <ac:spMk id="4" creationId="{00FC8769-9746-405A-9C48-04EB23EAA860}"/>
          </ac:spMkLst>
        </pc:spChg>
        <pc:spChg chg="del">
          <ac:chgData name="Kjetil Utrimark" userId="6f091d06-67e5-4f4b-9d6a-b40516eba41e" providerId="ADAL" clId="{88D4D0C6-C0A1-4C41-827D-E54D51248498}" dt="2020-08-28T12:37:22.565" v="1678" actId="931"/>
          <ac:spMkLst>
            <pc:docMk/>
            <pc:sldMk cId="3191417455" sldId="264"/>
            <ac:spMk id="5" creationId="{357D348D-9334-48EE-A371-4335E1C96C8E}"/>
          </ac:spMkLst>
        </pc:spChg>
        <pc:spChg chg="mod">
          <ac:chgData name="Kjetil Utrimark" userId="6f091d06-67e5-4f4b-9d6a-b40516eba41e" providerId="ADAL" clId="{88D4D0C6-C0A1-4C41-827D-E54D51248498}" dt="2020-08-28T12:10:36.089" v="2"/>
          <ac:spMkLst>
            <pc:docMk/>
            <pc:sldMk cId="3191417455" sldId="264"/>
            <ac:spMk id="7" creationId="{390954B9-808C-1649-AA9B-AD05571CDE77}"/>
          </ac:spMkLst>
        </pc:spChg>
        <pc:graphicFrameChg chg="modGraphic">
          <ac:chgData name="Kjetil Utrimark" userId="6f091d06-67e5-4f4b-9d6a-b40516eba41e" providerId="ADAL" clId="{88D4D0C6-C0A1-4C41-827D-E54D51248498}" dt="2020-08-28T12:38:15.433" v="1686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Graphic">
          <ac:chgData name="Kjetil Utrimark" userId="6f091d06-67e5-4f4b-9d6a-b40516eba41e" providerId="ADAL" clId="{88D4D0C6-C0A1-4C41-827D-E54D51248498}" dt="2020-08-28T12:38:35.656" v="1687" actId="20577"/>
          <ac:graphicFrameMkLst>
            <pc:docMk/>
            <pc:sldMk cId="3191417455" sldId="264"/>
            <ac:graphicFrameMk id="8" creationId="{9A7836F5-DA16-D742-81B8-273E5FA233B4}"/>
          </ac:graphicFrameMkLst>
        </pc:graphicFrameChg>
        <pc:picChg chg="add mod">
          <ac:chgData name="Kjetil Utrimark" userId="6f091d06-67e5-4f4b-9d6a-b40516eba41e" providerId="ADAL" clId="{88D4D0C6-C0A1-4C41-827D-E54D51248498}" dt="2020-08-28T12:37:24.941" v="1680" actId="962"/>
          <ac:picMkLst>
            <pc:docMk/>
            <pc:sldMk cId="3191417455" sldId="264"/>
            <ac:picMk id="10" creationId="{86673CBE-5460-47EE-9882-8312558B636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2020-08-28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2020-08-28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2020-08-28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2020-08-28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2020-08-28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2020-08-28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2020-08-28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2020-08-28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2020-08-28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2020-08-28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2020-08-28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2020-08-28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2020-08-28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2020-08-28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2020-08-28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2020-08-28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2020-08-28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2020-08-28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2020-08-28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lassholder for bilde 9" descr="Et bilde som inneholder gress, utendørs, stein, sitter&#10;&#10;Automatisk generert beskrivelse">
            <a:extLst>
              <a:ext uri="{FF2B5EF4-FFF2-40B4-BE49-F238E27FC236}">
                <a16:creationId xmlns:a16="http://schemas.microsoft.com/office/drawing/2014/main" id="{86673CBE-5460-47EE-9882-8312558B6361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88" b="5088"/>
          <a:stretch>
            <a:fillRect/>
          </a:stretch>
        </p:blipFill>
        <p:spPr>
          <a:xfrm>
            <a:off x="5986463" y="1085850"/>
            <a:ext cx="2851150" cy="1671638"/>
          </a:xfr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459343"/>
          </a:xfrm>
        </p:spPr>
        <p:txBody>
          <a:bodyPr/>
          <a:lstStyle/>
          <a:p>
            <a:r>
              <a:rPr lang="nb-NO" dirty="0"/>
              <a:t>Læringsark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8225965"/>
              </p:ext>
            </p:extLst>
          </p:nvPr>
        </p:nvGraphicFramePr>
        <p:xfrm>
          <a:off x="477366" y="1085850"/>
          <a:ext cx="5201914" cy="355867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4702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4037212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422352">
                <a:tc gridSpan="2">
                  <a:txBody>
                    <a:bodyPr/>
                    <a:lstStyle/>
                    <a:p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01.07.2020 – Kabeltrekking –Slagskade/truffet av gjenstand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1126501">
                <a:tc>
                  <a:txBody>
                    <a:bodyPr/>
                    <a:lstStyle/>
                    <a:p>
                      <a:r>
                        <a:rPr lang="nb-NO" sz="1200" dirty="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kern="1200" dirty="0">
                          <a:latin typeface="Red Hat Text" panose="02010503040201060303" pitchFamily="2" charset="77"/>
                        </a:rPr>
                        <a:t>Under kabeltrekking av kabel ble det brukt Nokkevinsj, en liten vinsj med trekkraft på 1. tonn. Vinsjen ble forankret i et lite tre. Under trekking satt kabelen seg fast slik at vinsjen startet å trekke med full kraft. Skadet person, som ikke var operatør av vinsjen, løp da mot vinsjen for å stoppe den. Når treet da gav etter ble personen truffet i ansiktet av treet. </a:t>
                      </a:r>
                    </a:p>
                    <a:p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824085">
                <a:tc>
                  <a:txBody>
                    <a:bodyPr/>
                    <a:lstStyle/>
                    <a:p>
                      <a:r>
                        <a:rPr lang="nb-NO" sz="1200" dirty="0"/>
                        <a:t>Årsak(er)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i="0" noProof="0" dirty="0">
                          <a:latin typeface="Red Hat Text" panose="02010503040201060303" pitchFamily="2" charset="77"/>
                        </a:rPr>
                        <a:t>Vinsjen var ikke tilstrekkelig forankret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i="0" noProof="0" dirty="0">
                          <a:latin typeface="Red Hat Text" panose="02010503040201060303" pitchFamily="2" charset="77"/>
                        </a:rPr>
                        <a:t>Kriterier for forankring var ikke tydelige nok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i="0" noProof="0" dirty="0">
                          <a:latin typeface="Red Hat Text" panose="02010503040201060303" pitchFamily="2" charset="77"/>
                        </a:rPr>
                        <a:t>Mangelfull planlegging med tanke på forankring.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i="0" noProof="0" dirty="0">
                          <a:latin typeface="Red Hat Text" panose="02010503040201060303" pitchFamily="2" charset="77"/>
                        </a:rPr>
                        <a:t>Nødstopp var på vinsjen slik at den ikke kunne stoppes fra avstand.</a:t>
                      </a:r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585182">
                <a:tc>
                  <a:txBody>
                    <a:bodyPr/>
                    <a:lstStyle/>
                    <a:p>
                      <a:r>
                        <a:rPr lang="nb-NO" sz="1200" dirty="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noProof="0" dirty="0">
                          <a:latin typeface="Red Hat Text" panose="02010503040201060303" pitchFamily="2" charset="77"/>
                        </a:rPr>
                        <a:t>Lav: Person fikk slag av treet i hodet. Resulterte i hjernerystelse, hevelser i ansikt, og fravær fra jobb. </a:t>
                      </a:r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585182">
                <a:tc>
                  <a:txBody>
                    <a:bodyPr/>
                    <a:lstStyle/>
                    <a:p>
                      <a:r>
                        <a:rPr lang="nb-NO" sz="1200" dirty="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u="none" strike="noStrike" noProof="0" dirty="0">
                          <a:latin typeface="Red Hat Text" panose="02010503040201060303" pitchFamily="2" charset="77"/>
                        </a:rPr>
                        <a:t>Alvorlig: Under litt andre omstendigheter kunne skade på både hodet og tenner vært svært alvorlige.  </a:t>
                      </a:r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25" dirty="0">
                <a:solidFill>
                  <a:prstClr val="white">
                    <a:lumMod val="50000"/>
                  </a:prstClr>
                </a:solidFill>
                <a:latin typeface="Red Hat Text" panose="02010503040201060303" pitchFamily="2" charset="77"/>
              </a:rPr>
              <a:t>RUH ID: 99242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529989"/>
              </p:ext>
            </p:extLst>
          </p:nvPr>
        </p:nvGraphicFramePr>
        <p:xfrm>
          <a:off x="5986461" y="2828925"/>
          <a:ext cx="2851643" cy="1800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643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336196">
                <a:tc>
                  <a:txBody>
                    <a:bodyPr/>
                    <a:lstStyle/>
                    <a:p>
                      <a:r>
                        <a:rPr lang="nb-NO" sz="1200" dirty="0"/>
                        <a:t>Læringspunkter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464030">
                <a:tc>
                  <a:txBody>
                    <a:bodyPr/>
                    <a:lstStyle/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Vinsjer må sikres på forsvarlig måte. Det er blitt satt opp kriterier for forankring av vinsj i bedriftens instruks for vinsjer.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Nødstopp må kunne betjenes i avstand fra vinsjen. Vinsjer som ikke har denne muligheten er tatt ut av bruk. Internkrav er blitt satt til 2m av denne bedriften. 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Alle ansatte skal ha lest instruks og ha kunnskap om vinsjer.</a:t>
                      </a:r>
                      <a:endParaRPr lang="nb-NO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4174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pprinnelse xmlns="6d4a5315-78c6-4c96-bb32-0e29fe55ad16">Elvia</Opprinnelse>
    <Godkjenner xmlns="6d4a5315-78c6-4c96-bb32-0e29fe55ad16">
      <UserInfo>
        <DisplayName>Kjetil Utrimark</DisplayName>
        <AccountId>79</AccountId>
        <AccountType/>
      </UserInfo>
    </Godkjenner>
    <dsrStatus xmlns="6d4a5315-78c6-4c96-bb32-0e29fe55ad16" xsi:nil="true"/>
    <Kopierestil xmlns="b4509093-701c-4f4a-83cb-59d1966a0a3b" xsi:nil="true"/>
    <Dokumenteier xmlns="6d4a5315-78c6-4c96-bb32-0e29fe55ad16">
      <UserInfo>
        <DisplayName>Kjetil Utrimark</DisplayName>
        <AccountId>79</AccountId>
        <AccountType/>
      </UserInfo>
    </Dokumenteier>
    <Dokumenttype xmlns="6d4a5315-78c6-4c96-bb32-0e29fe55ad16">Læringsark</Dokumenttype>
    <dsrLink xmlns="6d4a5315-78c6-4c96-bb32-0e29fe55ad16">
      <Url xsi:nil="true"/>
      <Description xsi:nil="true"/>
    </dsrLink>
    <Ekstern xmlns="6d4a5315-78c6-4c96-bb32-0e29fe55ad16">true</Ekstern>
    <SharedWithUsers xmlns="6d4a5315-78c6-4c96-bb32-0e29fe55ad16">
      <UserInfo>
        <DisplayName/>
        <AccountId xsi:nil="true"/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598A3251CCCA4FB1C14CFD55A1C41E" ma:contentTypeVersion="17" ma:contentTypeDescription="Opprett et nytt dokument." ma:contentTypeScope="" ma:versionID="f1c7fe89ca4c89940bce13394197de28">
  <xsd:schema xmlns:xsd="http://www.w3.org/2001/XMLSchema" xmlns:xs="http://www.w3.org/2001/XMLSchema" xmlns:p="http://schemas.microsoft.com/office/2006/metadata/properties" xmlns:ns2="6d4a5315-78c6-4c96-bb32-0e29fe55ad16" xmlns:ns3="b4509093-701c-4f4a-83cb-59d1966a0a3b" targetNamespace="http://schemas.microsoft.com/office/2006/metadata/properties" ma:root="true" ma:fieldsID="076193ae53fdd140c9626d4511f38c0c" ns2:_="" ns3:_="">
    <xsd:import namespace="6d4a5315-78c6-4c96-bb32-0e29fe55ad16"/>
    <xsd:import namespace="b4509093-701c-4f4a-83cb-59d1966a0a3b"/>
    <xsd:element name="properties">
      <xsd:complexType>
        <xsd:sequence>
          <xsd:element name="documentManagement">
            <xsd:complexType>
              <xsd:all>
                <xsd:element ref="ns2:Dokumenteier"/>
                <xsd:element ref="ns2:Dokumenttype"/>
                <xsd:element ref="ns2:Ekstern" minOccurs="0"/>
                <xsd:element ref="ns2:Godkjenner"/>
                <xsd:element ref="ns2:Opprinnelse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Kopierestil" minOccurs="0"/>
                <xsd:element ref="ns2:dsrLink" minOccurs="0"/>
                <xsd:element ref="ns2:dsr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a5315-78c6-4c96-bb32-0e29fe55ad16" elementFormDefault="qualified">
    <xsd:import namespace="http://schemas.microsoft.com/office/2006/documentManagement/types"/>
    <xsd:import namespace="http://schemas.microsoft.com/office/infopath/2007/PartnerControls"/>
    <xsd:element name="Dokumenteier" ma:index="8" ma:displayName="Dokumenteier" ma:list="UserInfo" ma:SharePointGroup="0" ma:internalName="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9" ma:displayName="Dokumenttype" ma:default="Arbeidsbeskrivelse" ma:format="Dropdown" ma:internalName="Dokumenttype" ma:readOnly="false">
      <xsd:simpleType>
        <xsd:restriction base="dms:Choice">
          <xsd:enumeration value="Arbeidsbeskrivelse"/>
          <xsd:enumeration value="Krav"/>
          <xsd:enumeration value="Mal/Skjema"/>
          <xsd:enumeration value="Vedlegg"/>
          <xsd:enumeration value="Systemdokumentasjon"/>
          <xsd:enumeration value="Læringsark"/>
        </xsd:restriction>
      </xsd:simpleType>
    </xsd:element>
    <xsd:element name="Ekstern" ma:index="10" nillable="true" ma:displayName="Ekstern" ma:default="0" ma:internalName="Ekstern" ma:readOnly="false">
      <xsd:simpleType>
        <xsd:restriction base="dms:Boolean"/>
      </xsd:simpleType>
    </xsd:element>
    <xsd:element name="Godkjenner" ma:index="11" ma:displayName="Godkjenner" ma:list="UserInfo" ma:SharePointGroup="0" ma:internalName="Godkjen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pprinnelse" ma:index="12" nillable="true" ma:displayName="Opprinnelse" ma:default="Elvia" ma:description="Angi hvor dokumentet kommer fra" ma:format="Dropdown" ma:internalName="Opprinnelse">
      <xsd:simpleType>
        <xsd:restriction base="dms:Choice">
          <xsd:enumeration value="Ex Eidsiva Nett"/>
          <xsd:enumeration value="Ex Hafslund Nett"/>
          <xsd:enumeration value="Elvia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dsrLink" ma:index="18" nillable="true" ma:displayName="Readin Link" ma:internalName="ds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srStatus" ma:index="19" nillable="true" ma:displayName="Readin Status" ma:internalName="dsrStatus">
      <xsd:simpleType>
        <xsd:restriction base="dms:Choice">
          <xsd:enumeration value="New"/>
          <xsd:enumeration value="Draft"/>
          <xsd:enumeration value="Published"/>
          <xsd:enumeration value="Withdrawn"/>
          <xsd:enumeration value="Converting"/>
          <xsd:enumeration value="Error"/>
          <xsd:enumeration value="Remov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09093-701c-4f4a-83cb-59d1966a0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Kopierestil" ma:index="17" nillable="true" ma:displayName="Kopieres til" ma:description="Dokumentet må også oppdateres i andre systemer. Master ligger i Eureka" ma:format="Dropdown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Annet system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5B1BAC-5AF3-426D-AD74-361DCA4992AF}">
  <ds:schemaRefs>
    <ds:schemaRef ds:uri="e8598eb4-f446-434c-99bf-a348101edcb5"/>
    <ds:schemaRef ds:uri="http://purl.org/dc/terms/"/>
    <ds:schemaRef ds:uri="http://schemas.openxmlformats.org/package/2006/metadata/core-properties"/>
    <ds:schemaRef ds:uri="ea6f10b6-14be-47ab-b4bf-39a1fafd218b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C7745B7-3128-4493-AE61-BAAE0708FE91}"/>
</file>

<file path=customXml/itemProps3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TotalTime>1148</TotalTime>
  <Words>235</Words>
  <Application>Microsoft Office PowerPoint</Application>
  <PresentationFormat>Skjermfremvisning (16:9)</PresentationFormat>
  <Paragraphs>18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Red Hat Display</vt:lpstr>
      <vt:lpstr>Red Hat Display Black</vt:lpstr>
      <vt:lpstr>Red Hat Text</vt:lpstr>
      <vt:lpstr>Red Hat Text Medium</vt:lpstr>
      <vt:lpstr>1_Office-tema</vt:lpstr>
      <vt:lpstr>Læringsark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lastModifiedBy>Kjetil Utrimark</cp:lastModifiedBy>
  <cp:revision>1</cp:revision>
  <dcterms:created xsi:type="dcterms:W3CDTF">2017-08-30T13:22:09Z</dcterms:created>
  <dcterms:modified xsi:type="dcterms:W3CDTF">2020-08-28T12:38:44Z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0x01010018598A3251CCCA4FB1C14CFD55A1C41E</vt:lpwstr>
  </property>
  <property fmtid="{D5CDD505-2E9C-101B-9397-08002B2CF9AE}" pid="4" name="Order">
    <vt:r8>9900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TriggerFlowInfo">
    <vt:lpwstr/>
  </property>
  <property fmtid="{D5CDD505-2E9C-101B-9397-08002B2CF9AE}" pid="8" name="MigrationWizId">
    <vt:lpwstr>48f2765c-7fa6-4307-98d7-a334a87a0077</vt:lpwstr>
  </property>
  <property fmtid="{D5CDD505-2E9C-101B-9397-08002B2CF9AE}" pid="9" name="_SourceUrl">
    <vt:lpwstr/>
  </property>
  <property fmtid="{D5CDD505-2E9C-101B-9397-08002B2CF9AE}" pid="10" name="_SharedFileIndex">
    <vt:lpwstr/>
  </property>
  <property fmtid="{D5CDD505-2E9C-101B-9397-08002B2CF9AE}" pid="11" name="ComplianceAssetId">
    <vt:lpwstr/>
  </property>
  <property fmtid="{D5CDD505-2E9C-101B-9397-08002B2CF9AE}" pid="12" name="TemplateUrl">
    <vt:lpwstr/>
  </property>
  <property fmtid="{D5CDD505-2E9C-101B-9397-08002B2CF9AE}" pid="13" name="_ExtendedDescription">
    <vt:lpwstr/>
  </property>
</Properties>
</file>