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87DD0-7F30-A12E-B973-476D85C7201F}" v="20" dt="2023-08-09T12:22:10.979"/>
    <p1510:client id="{6B503E87-2E4C-AEC1-9F42-CAE63DF8ABCB}" v="1" dt="2023-07-14T10:50:35.340"/>
    <p1510:client id="{E7B70511-C9CF-4CFE-8DF1-5844F3A6D27B}" v="549" dt="2023-07-14T11:06:10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96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E7B70511-C9CF-4CFE-8DF1-5844F3A6D27B}"/>
    <pc:docChg chg="undo custSel delSld modSld">
      <pc:chgData name="Kjetil Utrimark" userId="1279c3cc-6e74-4314-a4cd-7d733113e553" providerId="ADAL" clId="{E7B70511-C9CF-4CFE-8DF1-5844F3A6D27B}" dt="2023-07-14T11:07:12.710" v="1995" actId="20577"/>
      <pc:docMkLst>
        <pc:docMk/>
      </pc:docMkLst>
      <pc:sldChg chg="addSp delSp modSp mod">
        <pc:chgData name="Kjetil Utrimark" userId="1279c3cc-6e74-4314-a4cd-7d733113e553" providerId="ADAL" clId="{E7B70511-C9CF-4CFE-8DF1-5844F3A6D27B}" dt="2023-07-14T11:07:12.710" v="1995" actId="20577"/>
        <pc:sldMkLst>
          <pc:docMk/>
          <pc:sldMk cId="3191417455" sldId="264"/>
        </pc:sldMkLst>
        <pc:spChg chg="del">
          <ac:chgData name="Kjetil Utrimark" userId="1279c3cc-6e74-4314-a4cd-7d733113e553" providerId="ADAL" clId="{E7B70511-C9CF-4CFE-8DF1-5844F3A6D27B}" dt="2023-07-14T10:30:22.175" v="1375" actId="22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1279c3cc-6e74-4314-a4cd-7d733113e553" providerId="ADAL" clId="{E7B70511-C9CF-4CFE-8DF1-5844F3A6D27B}" dt="2023-07-14T09:26:52.281" v="12" actId="27636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Kjetil Utrimark" userId="1279c3cc-6e74-4314-a4cd-7d733113e553" providerId="ADAL" clId="{E7B70511-C9CF-4CFE-8DF1-5844F3A6D27B}" dt="2023-07-14T09:27:56.269" v="75" actId="478"/>
          <ac:spMkLst>
            <pc:docMk/>
            <pc:sldMk cId="3191417455" sldId="264"/>
            <ac:spMk id="10" creationId="{1EE66BB0-00F8-4983-B16D-03B0EF5E8F5E}"/>
          </ac:spMkLst>
        </pc:spChg>
        <pc:spChg chg="add mod">
          <ac:chgData name="Kjetil Utrimark" userId="1279c3cc-6e74-4314-a4cd-7d733113e553" providerId="ADAL" clId="{E7B70511-C9CF-4CFE-8DF1-5844F3A6D27B}" dt="2023-07-14T10:33:57.165" v="1455" actId="1076"/>
          <ac:spMkLst>
            <pc:docMk/>
            <pc:sldMk cId="3191417455" sldId="264"/>
            <ac:spMk id="11" creationId="{D2A38E65-CABD-5302-67E5-D6D1F77351DC}"/>
          </ac:spMkLst>
        </pc:spChg>
        <pc:graphicFrameChg chg="mod modGraphic">
          <ac:chgData name="Kjetil Utrimark" userId="1279c3cc-6e74-4314-a4cd-7d733113e553" providerId="ADAL" clId="{E7B70511-C9CF-4CFE-8DF1-5844F3A6D27B}" dt="2023-07-14T11:07:12.710" v="199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E7B70511-C9CF-4CFE-8DF1-5844F3A6D27B}" dt="2023-07-14T10:56:55.889" v="1778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Kjetil Utrimark" userId="1279c3cc-6e74-4314-a4cd-7d733113e553" providerId="ADAL" clId="{E7B70511-C9CF-4CFE-8DF1-5844F3A6D27B}" dt="2023-07-14T09:26:55.115" v="13" actId="478"/>
          <ac:picMkLst>
            <pc:docMk/>
            <pc:sldMk cId="3191417455" sldId="264"/>
            <ac:picMk id="4" creationId="{8AE66B0A-FD56-4417-A223-C2CE0365FFD1}"/>
          </ac:picMkLst>
        </pc:picChg>
        <pc:picChg chg="add mod ord modCrop">
          <ac:chgData name="Kjetil Utrimark" userId="1279c3cc-6e74-4314-a4cd-7d733113e553" providerId="ADAL" clId="{E7B70511-C9CF-4CFE-8DF1-5844F3A6D27B}" dt="2023-07-14T10:56:35.746" v="1773" actId="14100"/>
          <ac:picMkLst>
            <pc:docMk/>
            <pc:sldMk cId="3191417455" sldId="264"/>
            <ac:picMk id="9" creationId="{95F2F4EE-078C-9ED9-914D-820C3ABFB20F}"/>
          </ac:picMkLst>
        </pc:picChg>
        <pc:picChg chg="add mod">
          <ac:chgData name="Kjetil Utrimark" userId="1279c3cc-6e74-4314-a4cd-7d733113e553" providerId="ADAL" clId="{E7B70511-C9CF-4CFE-8DF1-5844F3A6D27B}" dt="2023-07-14T10:33:47.406" v="1453" actId="1076"/>
          <ac:picMkLst>
            <pc:docMk/>
            <pc:sldMk cId="3191417455" sldId="264"/>
            <ac:picMk id="13" creationId="{91D5F117-A370-4E64-AD77-94F484EE77E6}"/>
          </ac:picMkLst>
        </pc:picChg>
      </pc:sldChg>
      <pc:sldChg chg="del">
        <pc:chgData name="Kjetil Utrimark" userId="1279c3cc-6e74-4314-a4cd-7d733113e553" providerId="ADAL" clId="{E7B70511-C9CF-4CFE-8DF1-5844F3A6D27B}" dt="2023-07-14T11:06:10.048" v="1991" actId="47"/>
        <pc:sldMkLst>
          <pc:docMk/>
          <pc:sldMk cId="2899912617" sldId="265"/>
        </pc:sldMkLst>
      </pc:sldChg>
    </pc:docChg>
  </pc:docChgLst>
  <pc:docChgLst>
    <pc:chgData name="Kjetil Utrimark" userId="S::kjetil.utrimark@elvia.no::1279c3cc-6e74-4314-a4cd-7d733113e553" providerId="AD" clId="Web-{3F887DD0-7F30-A12E-B973-476D85C7201F}"/>
    <pc:docChg chg="modSld">
      <pc:chgData name="Kjetil Utrimark" userId="S::kjetil.utrimark@elvia.no::1279c3cc-6e74-4314-a4cd-7d733113e553" providerId="AD" clId="Web-{3F887DD0-7F30-A12E-B973-476D85C7201F}" dt="2023-08-09T12:22:08.663" v="11"/>
      <pc:docMkLst>
        <pc:docMk/>
      </pc:docMkLst>
      <pc:sldChg chg="modSp">
        <pc:chgData name="Kjetil Utrimark" userId="S::kjetil.utrimark@elvia.no::1279c3cc-6e74-4314-a4cd-7d733113e553" providerId="AD" clId="Web-{3F887DD0-7F30-A12E-B973-476D85C7201F}" dt="2023-08-09T12:22:08.663" v="11"/>
        <pc:sldMkLst>
          <pc:docMk/>
          <pc:sldMk cId="3191417455" sldId="264"/>
        </pc:sldMkLst>
        <pc:spChg chg="mod">
          <ac:chgData name="Kjetil Utrimark" userId="S::kjetil.utrimark@elvia.no::1279c3cc-6e74-4314-a4cd-7d733113e553" providerId="AD" clId="Web-{3F887DD0-7F30-A12E-B973-476D85C7201F}" dt="2023-08-09T12:22:03.069" v="3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Kjetil Utrimark" userId="S::kjetil.utrimark@elvia.no::1279c3cc-6e74-4314-a4cd-7d733113e553" providerId="AD" clId="Web-{3F887DD0-7F30-A12E-B973-476D85C7201F}" dt="2023-08-09T12:22:08.663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  <pc:docChgLst>
    <pc:chgData name="Jan Steinar Kveno" userId="S::jan.kveno@elvia.no::1eb52f07-71e5-4d14-92c8-33481ad15a69" providerId="AD" clId="Web-{6B503E87-2E4C-AEC1-9F42-CAE63DF8ABCB}"/>
    <pc:docChg chg="addSld">
      <pc:chgData name="Jan Steinar Kveno" userId="S::jan.kveno@elvia.no::1eb52f07-71e5-4d14-92c8-33481ad15a69" providerId="AD" clId="Web-{6B503E87-2E4C-AEC1-9F42-CAE63DF8ABCB}" dt="2023-07-14T10:50:35.340" v="0"/>
      <pc:docMkLst>
        <pc:docMk/>
      </pc:docMkLst>
      <pc:sldChg chg="new">
        <pc:chgData name="Jan Steinar Kveno" userId="S::jan.kveno@elvia.no::1eb52f07-71e5-4d14-92c8-33481ad15a69" providerId="AD" clId="Web-{6B503E87-2E4C-AEC1-9F42-CAE63DF8ABCB}" dt="2023-07-14T10:50:35.340" v="0"/>
        <pc:sldMkLst>
          <pc:docMk/>
          <pc:sldMk cId="2899912617" sldId="265"/>
        </pc:sldMkLst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09.08.2023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09.08.2023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ssholder for bilde 8">
            <a:extLst>
              <a:ext uri="{FF2B5EF4-FFF2-40B4-BE49-F238E27FC236}">
                <a16:creationId xmlns:a16="http://schemas.microsoft.com/office/drawing/2014/main" id="{95F2F4EE-078C-9ED9-914D-820C3ABFB2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928" b="17174"/>
          <a:stretch/>
        </p:blipFill>
        <p:spPr>
          <a:xfrm>
            <a:off x="5673969" y="902161"/>
            <a:ext cx="3163644" cy="185532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991503"/>
              </p:ext>
            </p:extLst>
          </p:nvPr>
        </p:nvGraphicFramePr>
        <p:xfrm>
          <a:off x="237369" y="902160"/>
          <a:ext cx="5201914" cy="378034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19.Juni 2023 – Linjearbeid i stolpe– Vridning av ankel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Montør sto i mast og skulle bytte posisjon. Huker fast beltestropp nr. 2 i en bolt mens han skal flytte </a:t>
                      </a:r>
                      <a:r>
                        <a:rPr lang="nb-NO" sz="9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hovedstroppen</a:t>
                      </a: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. Denne er dermed ikke er festet. Montøren oppdager at stropp nr. 2 er for stram. Før han huker </a:t>
                      </a:r>
                      <a:r>
                        <a:rPr lang="nb-NO" sz="9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hovedstroppen</a:t>
                      </a: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 rundt masten, slipper han ut på stropp nr. 2. Det ble utført liten bevegelse/forflytning samtidig, og han holder da på låsemekanismen. Det blir sluppet ut for mye og derfor faller montør bakover til tauet stopper i en knute i enden. Henger i  stropp og er fortsatt festet med stolpesko. Kraftig belastning av ankler.  Låsemekanismen er av type </a:t>
                      </a:r>
                      <a:r>
                        <a:rPr lang="nb-NO" sz="9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Grillon</a:t>
                      </a: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. </a:t>
                      </a:r>
                      <a:endParaRPr lang="nb-NO" sz="900" b="0" i="0" kern="120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900" b="0" i="0" noProof="0" dirty="0">
                          <a:latin typeface="Red Hat Text"/>
                        </a:rPr>
                        <a:t>Feil bruk av utstyr. Mekanisme på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Grillon</a:t>
                      </a:r>
                      <a:r>
                        <a:rPr lang="nb-NO" sz="900" b="0" i="0" noProof="0" dirty="0">
                          <a:latin typeface="Red Hat Text"/>
                        </a:rPr>
                        <a:t> blir holdt for lenge inne. </a:t>
                      </a:r>
                      <a:endParaRPr lang="nb-NO" sz="900" b="0" i="0" noProof="0">
                        <a:latin typeface="Red Hat Text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900" b="0" i="0" noProof="0" dirty="0">
                          <a:latin typeface="Red Hat Text"/>
                        </a:rPr>
                        <a:t>Manglende bevissthet/kunnskap om bruk av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Grillon</a:t>
                      </a:r>
                      <a:r>
                        <a:rPr lang="nb-NO" sz="900" b="0" i="0" noProof="0" dirty="0">
                          <a:latin typeface="Red Hat Text"/>
                        </a:rPr>
                        <a:t>.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Grillon</a:t>
                      </a:r>
                      <a:r>
                        <a:rPr lang="nb-NO" sz="900" b="0" i="0" noProof="0" dirty="0">
                          <a:latin typeface="Red Hat Text"/>
                        </a:rPr>
                        <a:t> blir sluppet ut for mye, samtidig som person ikke er sikret av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hovedstropp</a:t>
                      </a:r>
                      <a:r>
                        <a:rPr lang="nb-NO" sz="900" b="0" i="0" noProof="0" dirty="0">
                          <a:latin typeface="Red Hat Text"/>
                        </a:rPr>
                        <a:t>. 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900" b="0" i="0" noProof="0" dirty="0">
                          <a:latin typeface="Red Hat Text"/>
                        </a:rPr>
                        <a:t>Manglende «plan» for forflytning, oppdager at stropp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nr</a:t>
                      </a:r>
                      <a:r>
                        <a:rPr lang="nb-NO" sz="900" b="0" i="0" noProof="0" dirty="0">
                          <a:latin typeface="Red Hat Text"/>
                        </a:rPr>
                        <a:t> 2 er for stram, etter at </a:t>
                      </a:r>
                      <a:r>
                        <a:rPr lang="nb-NO" sz="900" b="0" i="0" noProof="0" dirty="0" err="1">
                          <a:latin typeface="Red Hat Text"/>
                        </a:rPr>
                        <a:t>hovedstropp</a:t>
                      </a:r>
                      <a:r>
                        <a:rPr lang="nb-NO" sz="900" b="0" i="0" noProof="0" dirty="0">
                          <a:latin typeface="Red Hat Text"/>
                        </a:rPr>
                        <a:t> er løsnet</a:t>
                      </a:r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noProof="0" dirty="0">
                          <a:latin typeface="Red Hat Text"/>
                        </a:rPr>
                        <a:t>Middels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noProof="0" dirty="0">
                          <a:latin typeface="Red Hat Text"/>
                        </a:rPr>
                        <a:t>Vridning av ankel når person faller bakover, resulterer i 14 dager sykemelding.  </a:t>
                      </a:r>
                    </a:p>
                    <a:p>
                      <a:endParaRPr lang="nb-NO" sz="9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u="none" strike="noStrike" noProof="0" dirty="0">
                          <a:latin typeface="Red Hat Text"/>
                        </a:rPr>
                        <a:t>Middels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u="none" strike="noStrike" noProof="0" dirty="0">
                          <a:latin typeface="Red Hat Text"/>
                        </a:rPr>
                        <a:t>Hendelsen kunne ført til brudd i ben. Tampen av tauet har sikring, slik at det ikke ville vært mulig med fall til bakke. </a:t>
                      </a:r>
                      <a:endParaRPr lang="nb-NO" sz="9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  <a:p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 dirty="0">
                <a:latin typeface="Red Hat Text"/>
              </a:rPr>
              <a:t>RUH </a:t>
            </a:r>
            <a:r>
              <a:rPr lang="nb-NO" sz="800">
                <a:latin typeface="Red Hat Text"/>
              </a:rPr>
              <a:t>ID: 47173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370085"/>
              </p:ext>
            </p:extLst>
          </p:nvPr>
        </p:nvGraphicFramePr>
        <p:xfrm>
          <a:off x="5673969" y="2967591"/>
          <a:ext cx="3232662" cy="195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662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16289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41653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Opplæring: Riktig bruk av </a:t>
                      </a:r>
                      <a:r>
                        <a:rPr lang="nb-NO" sz="1000" b="0" i="0" kern="120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Grillon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og fallsikringsutstyr kunne forhindret hendelsen. 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Erfaring: Utvidet trening i klatring kunne gjort person mer bevist på farer ved bruk av </a:t>
                      </a:r>
                      <a:r>
                        <a:rPr lang="nb-NO" sz="1000" b="0" i="0" kern="120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Grillon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justering av sikring må man stå sikret og stabilt slik at man ikke utilsiktet får for store utslag.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Enden på tauet må ha sikring slik at det ikke kan gli gjennom låsemekanisme. I dette tilfelle ble fall forhindret av denne sikringen. </a:t>
                      </a:r>
                    </a:p>
                    <a:p>
                      <a:endParaRPr lang="nb-NO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2A38E65-CABD-5302-67E5-D6D1F77351DC}"/>
              </a:ext>
            </a:extLst>
          </p:cNvPr>
          <p:cNvSpPr txBox="1"/>
          <p:nvPr/>
        </p:nvSpPr>
        <p:spPr>
          <a:xfrm>
            <a:off x="5876945" y="2767537"/>
            <a:ext cx="29606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/>
              <a:t>Bildet er for illustrasjon, hendelsen skjedde i en </a:t>
            </a:r>
            <a:r>
              <a:rPr lang="nb-NO" sz="700" err="1"/>
              <a:t>trestolpe</a:t>
            </a:r>
            <a:r>
              <a:rPr lang="nb-NO" sz="700"/>
              <a:t>. 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91D5F117-A370-4E64-AD77-94F484EE7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0925" y="2094697"/>
            <a:ext cx="966933" cy="64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8" ma:contentTypeDescription="Opprett et nytt dokument." ma:contentTypeScope="" ma:versionID="9de2333f0a64ff2dc712d770e97d59c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aae293d5a96f15c5711017c9ed8dc3b2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176107-E787-4924-A57E-0E627BD189D8}"/>
</file>

<file path=customXml/itemProps3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6d4a5315-78c6-4c96-bb32-0e29fe55ad16"/>
    <ds:schemaRef ds:uri="b4509093-701c-4f4a-83cb-59d1966a0a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328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7</cp:revision>
  <dcterms:created xsi:type="dcterms:W3CDTF">2017-08-30T13:22:09Z</dcterms:created>
  <dcterms:modified xsi:type="dcterms:W3CDTF">2023-08-09T12:22:21Z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