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4A69FD-6C17-4DEA-91A9-7DE08CFCA99B}" v="1" dt="2022-06-13T11:31:40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5B4A69FD-6C17-4DEA-91A9-7DE08CFCA99B}"/>
    <pc:docChg chg="modSld">
      <pc:chgData name="Jan Steinar Kveno" userId="1eb52f07-71e5-4d14-92c8-33481ad15a69" providerId="ADAL" clId="{5B4A69FD-6C17-4DEA-91A9-7DE08CFCA99B}" dt="2022-06-13T11:31:40.519" v="3"/>
      <pc:docMkLst>
        <pc:docMk/>
      </pc:docMkLst>
      <pc:sldChg chg="modSp mod modAnim">
        <pc:chgData name="Jan Steinar Kveno" userId="1eb52f07-71e5-4d14-92c8-33481ad15a69" providerId="ADAL" clId="{5B4A69FD-6C17-4DEA-91A9-7DE08CFCA99B}" dt="2022-06-13T11:31:40.519" v="3"/>
        <pc:sldMkLst>
          <pc:docMk/>
          <pc:sldMk cId="3191417455" sldId="264"/>
        </pc:sldMkLst>
        <pc:picChg chg="mod">
          <ac:chgData name="Jan Steinar Kveno" userId="1eb52f07-71e5-4d14-92c8-33481ad15a69" providerId="ADAL" clId="{5B4A69FD-6C17-4DEA-91A9-7DE08CFCA99B}" dt="2022-06-13T11:31:29.895" v="2" actId="14100"/>
          <ac:picMkLst>
            <pc:docMk/>
            <pc:sldMk cId="3191417455" sldId="264"/>
            <ac:picMk id="4" creationId="{E28E2375-31B5-4964-903D-74C2A27E7F81}"/>
          </ac:picMkLst>
        </pc:picChg>
      </pc:sldChg>
    </pc:docChg>
  </pc:docChgLst>
  <pc:docChgLst>
    <pc:chgData name="Jan Steinar Kveno" userId="S::a65102_hafslund.no#ext#@eidsivaenergi.onmicrosoft.com::6e5c16da-fab3-4418-aef8-f49ec293ed32" providerId="AD" clId="Web-{01BA786C-6E18-4202-9FDA-6DAABC0B0CD3}"/>
    <pc:docChg chg="modSld">
      <pc:chgData name="Jan Steinar Kveno" userId="S::a65102_hafslund.no#ext#@eidsivaenergi.onmicrosoft.com::6e5c16da-fab3-4418-aef8-f49ec293ed32" providerId="AD" clId="Web-{01BA786C-6E18-4202-9FDA-6DAABC0B0CD3}" dt="2021-01-11T14:46:04.659" v="9"/>
      <pc:docMkLst>
        <pc:docMk/>
      </pc:docMkLst>
      <pc:sldChg chg="modSp">
        <pc:chgData name="Jan Steinar Kveno" userId="S::a65102_hafslund.no#ext#@eidsivaenergi.onmicrosoft.com::6e5c16da-fab3-4418-aef8-f49ec293ed32" providerId="AD" clId="Web-{01BA786C-6E18-4202-9FDA-6DAABC0B0CD3}" dt="2021-01-11T14:46:04.659" v="9"/>
        <pc:sldMkLst>
          <pc:docMk/>
          <pc:sldMk cId="3191417455" sldId="264"/>
        </pc:sldMkLst>
        <pc:graphicFrameChg chg="mod modGraphic">
          <ac:chgData name="Jan Steinar Kveno" userId="S::a65102_hafslund.no#ext#@eidsivaenergi.onmicrosoft.com::6e5c16da-fab3-4418-aef8-f49ec293ed32" providerId="AD" clId="Web-{01BA786C-6E18-4202-9FDA-6DAABC0B0CD3}" dt="2021-01-11T14:46:04.659" v="9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FA1ADF43-FA39-4200-9D08-7450944D9EDE}"/>
    <pc:docChg chg="modSld">
      <pc:chgData name="Reidulf Ekera" userId="f4927be7-e749-48e9-8ea8-3ef03d59aa3f" providerId="ADAL" clId="{FA1ADF43-FA39-4200-9D08-7450944D9EDE}" dt="2021-03-16T11:15:56.893" v="19" actId="2085"/>
      <pc:docMkLst>
        <pc:docMk/>
      </pc:docMkLst>
      <pc:sldChg chg="addSp modSp mod">
        <pc:chgData name="Reidulf Ekera" userId="f4927be7-e749-48e9-8ea8-3ef03d59aa3f" providerId="ADAL" clId="{FA1ADF43-FA39-4200-9D08-7450944D9EDE}" dt="2021-03-16T11:15:56.893" v="19" actId="2085"/>
        <pc:sldMkLst>
          <pc:docMk/>
          <pc:sldMk cId="3191417455" sldId="264"/>
        </pc:sldMkLst>
        <pc:spChg chg="add mod">
          <ac:chgData name="Reidulf Ekera" userId="f4927be7-e749-48e9-8ea8-3ef03d59aa3f" providerId="ADAL" clId="{FA1ADF43-FA39-4200-9D08-7450944D9EDE}" dt="2021-03-16T11:15:56.893" v="19" actId="2085"/>
          <ac:spMkLst>
            <pc:docMk/>
            <pc:sldMk cId="3191417455" sldId="264"/>
            <ac:spMk id="3" creationId="{86273184-C51D-493C-B4AB-D42085CB4431}"/>
          </ac:spMkLst>
        </pc:spChg>
        <pc:spChg chg="add mod">
          <ac:chgData name="Reidulf Ekera" userId="f4927be7-e749-48e9-8ea8-3ef03d59aa3f" providerId="ADAL" clId="{FA1ADF43-FA39-4200-9D08-7450944D9EDE}" dt="2021-03-16T11:15:50.713" v="18" actId="2085"/>
          <ac:spMkLst>
            <pc:docMk/>
            <pc:sldMk cId="3191417455" sldId="264"/>
            <ac:spMk id="9" creationId="{79FACE47-60CF-4CC4-A112-9B990D80FFB5}"/>
          </ac:spMkLst>
        </pc:spChg>
        <pc:graphicFrameChg chg="modGraphic">
          <ac:chgData name="Reidulf Ekera" userId="f4927be7-e749-48e9-8ea8-3ef03d59aa3f" providerId="ADAL" clId="{FA1ADF43-FA39-4200-9D08-7450944D9EDE}" dt="2021-03-16T11:11:58.931" v="1" actId="11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mod">
          <ac:chgData name="Reidulf Ekera" userId="f4927be7-e749-48e9-8ea8-3ef03d59aa3f" providerId="ADAL" clId="{FA1ADF43-FA39-4200-9D08-7450944D9EDE}" dt="2021-03-16T11:15:44.241" v="17" actId="2085"/>
          <ac:picMkLst>
            <pc:docMk/>
            <pc:sldMk cId="3191417455" sldId="264"/>
            <ac:picMk id="4" creationId="{E28E2375-31B5-4964-903D-74C2A27E7F81}"/>
          </ac:picMkLst>
        </pc:picChg>
      </pc:sldChg>
    </pc:docChg>
  </pc:docChgLst>
  <pc:docChgLst>
    <pc:chgData name="Kjetil Utrimark" userId="S::kjetil.utrimark_hafslund.no#ext#@eidsivaenergi.onmicrosoft.com::3812b60a-3a5a-45ac-b073-f752987cfaf1" providerId="AD" clId="Web-{904C257A-3B98-4B6B-07B5-1A7A5D8A7391}"/>
    <pc:docChg chg="modSld">
      <pc:chgData name="Kjetil Utrimark" userId="S::kjetil.utrimark_hafslund.no#ext#@eidsivaenergi.onmicrosoft.com::3812b60a-3a5a-45ac-b073-f752987cfaf1" providerId="AD" clId="Web-{904C257A-3B98-4B6B-07B5-1A7A5D8A7391}" dt="2021-01-13T12:28:40.953" v="1"/>
      <pc:docMkLst>
        <pc:docMk/>
      </pc:docMkLst>
      <pc:sldChg chg="modSp">
        <pc:chgData name="Kjetil Utrimark" userId="S::kjetil.utrimark_hafslund.no#ext#@eidsivaenergi.onmicrosoft.com::3812b60a-3a5a-45ac-b073-f752987cfaf1" providerId="AD" clId="Web-{904C257A-3B98-4B6B-07B5-1A7A5D8A7391}" dt="2021-01-13T12:28:40.953" v="1"/>
        <pc:sldMkLst>
          <pc:docMk/>
          <pc:sldMk cId="3191417455" sldId="264"/>
        </pc:sldMkLst>
        <pc:graphicFrameChg chg="mod modGraphic">
          <ac:chgData name="Kjetil Utrimark" userId="S::kjetil.utrimark_hafslund.no#ext#@eidsivaenergi.onmicrosoft.com::3812b60a-3a5a-45ac-b073-f752987cfaf1" providerId="AD" clId="Web-{904C257A-3B98-4B6B-07B5-1A7A5D8A7391}" dt="2021-01-13T12:28:40.953" v="1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E6F55B25-39A1-4728-AF4C-B8C638A22100}"/>
    <pc:docChg chg="modSld">
      <pc:chgData name="Reidulf Ekera" userId="S::reidulf.ekera@elvia.no::f4927be7-e749-48e9-8ea8-3ef03d59aa3f" providerId="AD" clId="Web-{E6F55B25-39A1-4728-AF4C-B8C638A22100}" dt="2021-03-16T11:11:15.750" v="1"/>
      <pc:docMkLst>
        <pc:docMk/>
      </pc:docMkLst>
      <pc:sldChg chg="modSp">
        <pc:chgData name="Reidulf Ekera" userId="S::reidulf.ekera@elvia.no::f4927be7-e749-48e9-8ea8-3ef03d59aa3f" providerId="AD" clId="Web-{E6F55B25-39A1-4728-AF4C-B8C638A22100}" dt="2021-03-16T11:11:15.750" v="1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E6F55B25-39A1-4728-AF4C-B8C638A22100}" dt="2021-03-16T11:11:15.750" v="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849725"/>
              </p:ext>
            </p:extLst>
          </p:nvPr>
        </p:nvGraphicFramePr>
        <p:xfrm>
          <a:off x="472591" y="1006963"/>
          <a:ext cx="5201914" cy="37314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26.10.2020 RUH 102069 Brudd i finger ved bytte av aksling på kabeltrommel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0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Ved utdrag av aksling for hånd, glapp taket i aksling som falt ned og finger kom i klem.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77366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Mye fett på akslingen kombinert med regn gjorde at operatøren ikke greide å kontrollere akslingen sammen med trommelkryss som fulgte med akslingen ut av trommelen.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5698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Finger kom i klem og det resulterte i brudd i fingeren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86699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/>
                        </a:rPr>
                        <a:t>Flere fingere eller hele hånden kunne fått bruddskader.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102069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01156"/>
              </p:ext>
            </p:extLst>
          </p:nvPr>
        </p:nvGraphicFramePr>
        <p:xfrm>
          <a:off x="5788480" y="3303638"/>
          <a:ext cx="3200400" cy="171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9222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19692"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Gjennomgang og oppdatering av brukermanual og risikovurdering for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kabelvogn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. Skal utføres før tilsvarende operasjon blir utført. </a:t>
                      </a:r>
                      <a:endParaRPr lang="nb-NO" sz="1000" b="0" i="0" kern="120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Det vil alltid være en viss risiko ved manuell håndtering og operasjoner av slikt utstyr.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Det er derfor viktig å vurdere de forskjellige operasjonene og finne risiko reduserende tiltak der dette er nødvendig.</a:t>
                      </a:r>
                    </a:p>
                    <a:p>
                      <a:endParaRPr lang="nb-NO" sz="1000" b="0" i="0" kern="120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E28E2375-31B5-4964-903D-74C2A27E7F8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l="29905" r="29905"/>
          <a:stretch>
            <a:fillRect/>
          </a:stretch>
        </p:blipFill>
        <p:spPr>
          <a:xfrm>
            <a:off x="5788481" y="326007"/>
            <a:ext cx="3200400" cy="293896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86273184-C51D-493C-B4AB-D42085CB4431}"/>
              </a:ext>
            </a:extLst>
          </p:cNvPr>
          <p:cNvSpPr/>
          <p:nvPr/>
        </p:nvSpPr>
        <p:spPr>
          <a:xfrm rot="21283623">
            <a:off x="7732402" y="1159712"/>
            <a:ext cx="435428" cy="2257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9FACE47-60CF-4CC4-A112-9B990D80FFB5}"/>
              </a:ext>
            </a:extLst>
          </p:cNvPr>
          <p:cNvSpPr/>
          <p:nvPr/>
        </p:nvSpPr>
        <p:spPr>
          <a:xfrm rot="21232343">
            <a:off x="7952859" y="621447"/>
            <a:ext cx="661985" cy="1187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https://nettbiblioteket.elvia.no/doc/lringsarkid102069bruddifingervedbytteavakslingkabelvogn/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6E3D38-6961-4E07-89AF-B35DFFB8E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b4509093-701c-4f4a-83cb-59d1966a0a3b"/>
    <ds:schemaRef ds:uri="http://schemas.microsoft.com/office/2006/documentManagement/types"/>
    <ds:schemaRef ds:uri="http://schemas.openxmlformats.org/package/2006/metadata/core-properties"/>
    <ds:schemaRef ds:uri="6d4a5315-78c6-4c96-bb32-0e29fe55ad1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146</Words>
  <Application>Microsoft Office PowerPoint</Application>
  <PresentationFormat>Skjermfremvisning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5</cp:revision>
  <dcterms:created xsi:type="dcterms:W3CDTF">2017-08-30T13:22:09Z</dcterms:created>
  <dcterms:modified xsi:type="dcterms:W3CDTF">2022-06-13T11:31:44Z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159a027e-4038-4373-b52f-4116004364d4</vt:lpwstr>
  </property>
  <property fmtid="{D5CDD505-2E9C-101B-9397-08002B2CF9AE}" pid="5" name="Order">
    <vt:r8>8500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9c7c00c0-6ee6-4cb2-b2f9-8a30b45a9ae3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