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sldIdLst>
    <p:sldId id="264" r:id="rId5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5BC"/>
    <a:srgbClr val="203873"/>
    <a:srgbClr val="173F8A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162" y="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Steinar Kveno" userId="1eb52f07-71e5-4d14-92c8-33481ad15a69" providerId="ADAL" clId="{B0630A8D-C8E7-49A7-B3D3-D250D21BE36E}"/>
    <pc:docChg chg="modSld">
      <pc:chgData name="Jan Steinar Kveno" userId="1eb52f07-71e5-4d14-92c8-33481ad15a69" providerId="ADAL" clId="{B0630A8D-C8E7-49A7-B3D3-D250D21BE36E}" dt="2024-03-07T09:16:13.088" v="2" actId="20577"/>
      <pc:docMkLst>
        <pc:docMk/>
      </pc:docMkLst>
      <pc:sldChg chg="modSp mod">
        <pc:chgData name="Jan Steinar Kveno" userId="1eb52f07-71e5-4d14-92c8-33481ad15a69" providerId="ADAL" clId="{B0630A8D-C8E7-49A7-B3D3-D250D21BE36E}" dt="2024-03-07T09:16:13.088" v="2" actId="20577"/>
        <pc:sldMkLst>
          <pc:docMk/>
          <pc:sldMk cId="3191417455" sldId="264"/>
        </pc:sldMkLst>
        <pc:graphicFrameChg chg="modGraphic">
          <ac:chgData name="Jan Steinar Kveno" userId="1eb52f07-71e5-4d14-92c8-33481ad15a69" providerId="ADAL" clId="{B0630A8D-C8E7-49A7-B3D3-D250D21BE36E}" dt="2024-03-07T09:16:13.088" v="2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  <pc:docChgLst>
    <pc:chgData name="Reidulf Ekera" userId="S::reidulf.ekera@elvia.no::f4927be7-e749-48e9-8ea8-3ef03d59aa3f" providerId="AD" clId="Web-{E30ED6CD-E4C5-4ACB-A489-81A0CB9747C1}"/>
    <pc:docChg chg="modSld">
      <pc:chgData name="Reidulf Ekera" userId="S::reidulf.ekera@elvia.no::f4927be7-e749-48e9-8ea8-3ef03d59aa3f" providerId="AD" clId="Web-{E30ED6CD-E4C5-4ACB-A489-81A0CB9747C1}" dt="2022-06-17T08:29:10.809" v="19"/>
      <pc:docMkLst>
        <pc:docMk/>
      </pc:docMkLst>
      <pc:sldChg chg="addSp delSp modSp">
        <pc:chgData name="Reidulf Ekera" userId="S::reidulf.ekera@elvia.no::f4927be7-e749-48e9-8ea8-3ef03d59aa3f" providerId="AD" clId="Web-{E30ED6CD-E4C5-4ACB-A489-81A0CB9747C1}" dt="2022-06-17T08:29:10.809" v="19"/>
        <pc:sldMkLst>
          <pc:docMk/>
          <pc:sldMk cId="3191417455" sldId="264"/>
        </pc:sldMkLst>
        <pc:spChg chg="add del">
          <ac:chgData name="Reidulf Ekera" userId="S::reidulf.ekera@elvia.no::f4927be7-e749-48e9-8ea8-3ef03d59aa3f" providerId="AD" clId="Web-{E30ED6CD-E4C5-4ACB-A489-81A0CB9747C1}" dt="2022-06-17T08:29:10.809" v="19"/>
          <ac:spMkLst>
            <pc:docMk/>
            <pc:sldMk cId="3191417455" sldId="264"/>
            <ac:spMk id="5" creationId="{357D348D-9334-48EE-A371-4335E1C96C8E}"/>
          </ac:spMkLst>
        </pc:spChg>
        <pc:spChg chg="add del mod">
          <ac:chgData name="Reidulf Ekera" userId="S::reidulf.ekera@elvia.no::f4927be7-e749-48e9-8ea8-3ef03d59aa3f" providerId="AD" clId="Web-{E30ED6CD-E4C5-4ACB-A489-81A0CB9747C1}" dt="2022-06-17T08:28:45.980" v="15"/>
          <ac:spMkLst>
            <pc:docMk/>
            <pc:sldMk cId="3191417455" sldId="264"/>
            <ac:spMk id="9" creationId="{457F1F21-AA04-CF36-6E13-6775A3D9D008}"/>
          </ac:spMkLst>
        </pc:spChg>
        <pc:graphicFrameChg chg="mod modGraphic">
          <ac:chgData name="Reidulf Ekera" userId="S::reidulf.ekera@elvia.no::f4927be7-e749-48e9-8ea8-3ef03d59aa3f" providerId="AD" clId="Web-{E30ED6CD-E4C5-4ACB-A489-81A0CB9747C1}" dt="2022-06-17T08:28:04.542" v="11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picChg chg="add del mod ord modCrop">
          <ac:chgData name="Reidulf Ekera" userId="S::reidulf.ekera@elvia.no::f4927be7-e749-48e9-8ea8-3ef03d59aa3f" providerId="AD" clId="Web-{E30ED6CD-E4C5-4ACB-A489-81A0CB9747C1}" dt="2022-06-17T08:28:48.418" v="17"/>
          <ac:picMkLst>
            <pc:docMk/>
            <pc:sldMk cId="3191417455" sldId="264"/>
            <ac:picMk id="3" creationId="{8058BE2A-F0EE-2AB4-FA3D-A154BAF994FC}"/>
          </ac:picMkLst>
        </pc:picChg>
        <pc:picChg chg="add del mod ord modCrop">
          <ac:chgData name="Reidulf Ekera" userId="S::reidulf.ekera@elvia.no::f4927be7-e749-48e9-8ea8-3ef03d59aa3f" providerId="AD" clId="Web-{E30ED6CD-E4C5-4ACB-A489-81A0CB9747C1}" dt="2022-06-17T08:29:10.809" v="19"/>
          <ac:picMkLst>
            <pc:docMk/>
            <pc:sldMk cId="3191417455" sldId="264"/>
            <ac:picMk id="10" creationId="{65D1EC06-11F2-0D71-12B9-CD1AC5A269FA}"/>
          </ac:picMkLst>
        </pc:picChg>
      </pc:sldChg>
    </pc:docChg>
  </pc:docChgLst>
  <pc:docChgLst>
    <pc:chgData name="Kjetil Utrimark" userId="1279c3cc-6e74-4314-a4cd-7d733113e553" providerId="ADAL" clId="{F255E1A9-BB83-4ADE-B0B1-3D5D2D246FD9}"/>
    <pc:docChg chg="custSel modSld">
      <pc:chgData name="Kjetil Utrimark" userId="1279c3cc-6e74-4314-a4cd-7d733113e553" providerId="ADAL" clId="{F255E1A9-BB83-4ADE-B0B1-3D5D2D246FD9}" dt="2021-03-26T09:43:58.235" v="8" actId="20577"/>
      <pc:docMkLst>
        <pc:docMk/>
      </pc:docMkLst>
      <pc:sldChg chg="modSp mod">
        <pc:chgData name="Kjetil Utrimark" userId="1279c3cc-6e74-4314-a4cd-7d733113e553" providerId="ADAL" clId="{F255E1A9-BB83-4ADE-B0B1-3D5D2D246FD9}" dt="2021-03-26T09:43:58.235" v="8" actId="20577"/>
        <pc:sldMkLst>
          <pc:docMk/>
          <pc:sldMk cId="3191417455" sldId="264"/>
        </pc:sldMkLst>
        <pc:spChg chg="mod">
          <ac:chgData name="Kjetil Utrimark" userId="1279c3cc-6e74-4314-a4cd-7d733113e553" providerId="ADAL" clId="{F255E1A9-BB83-4ADE-B0B1-3D5D2D246FD9}" dt="2021-03-26T09:43:46.344" v="0" actId="1076"/>
          <ac:spMkLst>
            <pc:docMk/>
            <pc:sldMk cId="3191417455" sldId="264"/>
            <ac:spMk id="3" creationId="{796AA78A-8CAD-479C-B3DB-CBAB1CD9900A}"/>
          </ac:spMkLst>
        </pc:spChg>
        <pc:graphicFrameChg chg="modGraphic">
          <ac:chgData name="Kjetil Utrimark" userId="1279c3cc-6e74-4314-a4cd-7d733113e553" providerId="ADAL" clId="{F255E1A9-BB83-4ADE-B0B1-3D5D2D246FD9}" dt="2021-03-26T09:43:58.235" v="8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  <pc:docChgLst>
    <pc:chgData name="Reidulf Ekera" userId="f4927be7-e749-48e9-8ea8-3ef03d59aa3f" providerId="ADAL" clId="{E7BF8D49-8672-4AC6-B27F-90AA8C825795}"/>
    <pc:docChg chg="custSel modSld">
      <pc:chgData name="Reidulf Ekera" userId="f4927be7-e749-48e9-8ea8-3ef03d59aa3f" providerId="ADAL" clId="{E7BF8D49-8672-4AC6-B27F-90AA8C825795}" dt="2022-06-17T08:30:26.873" v="191" actId="1076"/>
      <pc:docMkLst>
        <pc:docMk/>
      </pc:docMkLst>
      <pc:sldChg chg="addSp delSp modSp mod">
        <pc:chgData name="Reidulf Ekera" userId="f4927be7-e749-48e9-8ea8-3ef03d59aa3f" providerId="ADAL" clId="{E7BF8D49-8672-4AC6-B27F-90AA8C825795}" dt="2022-06-17T08:30:26.873" v="191" actId="1076"/>
        <pc:sldMkLst>
          <pc:docMk/>
          <pc:sldMk cId="3191417455" sldId="264"/>
        </pc:sldMkLst>
        <pc:spChg chg="del">
          <ac:chgData name="Reidulf Ekera" userId="f4927be7-e749-48e9-8ea8-3ef03d59aa3f" providerId="ADAL" clId="{E7BF8D49-8672-4AC6-B27F-90AA8C825795}" dt="2022-06-17T06:53:21.757" v="145" actId="478"/>
          <ac:spMkLst>
            <pc:docMk/>
            <pc:sldMk cId="3191417455" sldId="264"/>
            <ac:spMk id="3" creationId="{796AA78A-8CAD-479C-B3DB-CBAB1CD9900A}"/>
          </ac:spMkLst>
        </pc:spChg>
        <pc:spChg chg="del">
          <ac:chgData name="Reidulf Ekera" userId="f4927be7-e749-48e9-8ea8-3ef03d59aa3f" providerId="ADAL" clId="{E7BF8D49-8672-4AC6-B27F-90AA8C825795}" dt="2022-06-17T06:53:16.607" v="144" actId="478"/>
          <ac:spMkLst>
            <pc:docMk/>
            <pc:sldMk cId="3191417455" sldId="264"/>
            <ac:spMk id="4" creationId="{00FC8769-9746-405A-9C48-04EB23EAA860}"/>
          </ac:spMkLst>
        </pc:spChg>
        <pc:spChg chg="mod">
          <ac:chgData name="Reidulf Ekera" userId="f4927be7-e749-48e9-8ea8-3ef03d59aa3f" providerId="ADAL" clId="{E7BF8D49-8672-4AC6-B27F-90AA8C825795}" dt="2022-06-17T08:23:48.806" v="151" actId="20577"/>
          <ac:spMkLst>
            <pc:docMk/>
            <pc:sldMk cId="3191417455" sldId="264"/>
            <ac:spMk id="7" creationId="{390954B9-808C-1649-AA9B-AD05571CDE77}"/>
          </ac:spMkLst>
        </pc:spChg>
        <pc:spChg chg="add mod">
          <ac:chgData name="Reidulf Ekera" userId="f4927be7-e749-48e9-8ea8-3ef03d59aa3f" providerId="ADAL" clId="{E7BF8D49-8672-4AC6-B27F-90AA8C825795}" dt="2022-06-17T08:30:26.873" v="191" actId="1076"/>
          <ac:spMkLst>
            <pc:docMk/>
            <pc:sldMk cId="3191417455" sldId="264"/>
            <ac:spMk id="10" creationId="{1EE66BB0-00F8-4983-B16D-03B0EF5E8F5E}"/>
          </ac:spMkLst>
        </pc:spChg>
        <pc:graphicFrameChg chg="mod modGraphic">
          <ac:chgData name="Reidulf Ekera" userId="f4927be7-e749-48e9-8ea8-3ef03d59aa3f" providerId="ADAL" clId="{E7BF8D49-8672-4AC6-B27F-90AA8C825795}" dt="2022-06-17T08:25:26.077" v="185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picChg chg="add mod">
          <ac:chgData name="Reidulf Ekera" userId="f4927be7-e749-48e9-8ea8-3ef03d59aa3f" providerId="ADAL" clId="{E7BF8D49-8672-4AC6-B27F-90AA8C825795}" dt="2022-06-17T08:29:44.867" v="187" actId="1076"/>
          <ac:picMkLst>
            <pc:docMk/>
            <pc:sldMk cId="3191417455" sldId="264"/>
            <ac:picMk id="4" creationId="{8AE66B0A-FD56-4417-A223-C2CE0365FFD1}"/>
          </ac:picMkLst>
        </pc:picChg>
        <pc:picChg chg="add del">
          <ac:chgData name="Reidulf Ekera" userId="f4927be7-e749-48e9-8ea8-3ef03d59aa3f" providerId="ADAL" clId="{E7BF8D49-8672-4AC6-B27F-90AA8C825795}" dt="2022-06-17T08:30:11.950" v="189"/>
          <ac:picMkLst>
            <pc:docMk/>
            <pc:sldMk cId="3191417455" sldId="264"/>
            <ac:picMk id="9" creationId="{F2A1D56C-268D-4ED2-84B8-77BCC157BF8C}"/>
          </ac:picMkLst>
        </pc:picChg>
      </pc:sldChg>
    </pc:docChg>
  </pc:docChgLst>
  <pc:docChgLst>
    <pc:chgData name="Jan Steinar Kveno" userId="1eb52f07-71e5-4d14-92c8-33481ad15a69" providerId="ADAL" clId="{8A468BF3-FC6E-44D7-9066-D99086D439E5}"/>
    <pc:docChg chg="custSel modSld">
      <pc:chgData name="Jan Steinar Kveno" userId="1eb52f07-71e5-4d14-92c8-33481ad15a69" providerId="ADAL" clId="{8A468BF3-FC6E-44D7-9066-D99086D439E5}" dt="2024-02-21T08:46:53.383" v="1030" actId="20577"/>
      <pc:docMkLst>
        <pc:docMk/>
      </pc:docMkLst>
      <pc:sldChg chg="modSp mod">
        <pc:chgData name="Jan Steinar Kveno" userId="1eb52f07-71e5-4d14-92c8-33481ad15a69" providerId="ADAL" clId="{8A468BF3-FC6E-44D7-9066-D99086D439E5}" dt="2024-02-21T08:46:53.383" v="1030" actId="20577"/>
        <pc:sldMkLst>
          <pc:docMk/>
          <pc:sldMk cId="3191417455" sldId="264"/>
        </pc:sldMkLst>
        <pc:graphicFrameChg chg="mod modGraphic">
          <ac:chgData name="Jan Steinar Kveno" userId="1eb52f07-71e5-4d14-92c8-33481ad15a69" providerId="ADAL" clId="{8A468BF3-FC6E-44D7-9066-D99086D439E5}" dt="2024-02-21T08:46:53.383" v="1030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 modGraphic">
          <ac:chgData name="Jan Steinar Kveno" userId="1eb52f07-71e5-4d14-92c8-33481ad15a69" providerId="ADAL" clId="{8A468BF3-FC6E-44D7-9066-D99086D439E5}" dt="2024-02-21T06:23:03.559" v="1012" actId="20577"/>
          <ac:graphicFrameMkLst>
            <pc:docMk/>
            <pc:sldMk cId="3191417455" sldId="264"/>
            <ac:graphicFrameMk id="8" creationId="{9A7836F5-DA16-D742-81B8-273E5FA233B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07.03.2024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07.03.2024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07.03.2024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07.03.2024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07.03.2024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07.03.2024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07.03.2024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07.03.2024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07.03.2024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07.03.2024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07.03.2024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07.03.2024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459343"/>
          </a:xfrm>
        </p:spPr>
        <p:txBody>
          <a:bodyPr/>
          <a:lstStyle/>
          <a:p>
            <a:r>
              <a:rPr lang="nb-NO"/>
              <a:t>Læringsark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509251"/>
              </p:ext>
            </p:extLst>
          </p:nvPr>
        </p:nvGraphicFramePr>
        <p:xfrm>
          <a:off x="237369" y="949931"/>
          <a:ext cx="5201914" cy="37974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4702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4037212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485961">
                <a:tc gridSpan="2">
                  <a:txBody>
                    <a:bodyPr/>
                    <a:lstStyle/>
                    <a:p>
                      <a:r>
                        <a:rPr lang="nb-NO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15.01.2024 – Kabelarbeid – </a:t>
                      </a:r>
                      <a:r>
                        <a:rPr lang="nb-NO" sz="10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Klemskade på finger </a:t>
                      </a:r>
                      <a:r>
                        <a:rPr lang="nb-NO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ved montering 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1125656">
                <a:tc>
                  <a:txBody>
                    <a:bodyPr/>
                    <a:lstStyle/>
                    <a:p>
                      <a:r>
                        <a:rPr lang="nb-NO" sz="120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latin typeface="Red Hat Text"/>
                        </a:rPr>
                        <a:t>Hendelsen skjedde ved montering av  endeavsluttning på 132 kV transformatorkabel. Arbeidet foregikk i stillase. 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latin typeface="Red Hat Text"/>
                        </a:rPr>
                        <a:t>Når kabelmuffe (ca. </a:t>
                      </a:r>
                      <a:r>
                        <a:rPr lang="nb-NO" sz="1000" b="0" i="0" kern="1200">
                          <a:latin typeface="Red Hat Text"/>
                        </a:rPr>
                        <a:t>20 </a:t>
                      </a:r>
                      <a:r>
                        <a:rPr lang="nb-NO" sz="1000" b="0" i="0" kern="1200" dirty="0">
                          <a:latin typeface="Red Hat Text"/>
                        </a:rPr>
                        <a:t>kg) skulle løftes fra en etasje til den neste, hvor annen montør skulle ta imot,  sklir kabelen og fingeren og blir klemt mot stillasegulvet. 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latin typeface="Red Hat Text"/>
                        </a:rPr>
                        <a:t>Hansker ble benyttet.</a:t>
                      </a:r>
                    </a:p>
                    <a:p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829500">
                <a:tc>
                  <a:txBody>
                    <a:bodyPr/>
                    <a:lstStyle/>
                    <a:p>
                      <a:r>
                        <a:rPr lang="nb-NO" sz="120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noProof="0" dirty="0">
                          <a:latin typeface="Red Hat Text"/>
                        </a:rPr>
                        <a:t>Kabelmuffen skled ut av posisjon pga. uheldig grep når løftet ble utført.</a:t>
                      </a:r>
                    </a:p>
                    <a:p>
                      <a:r>
                        <a:rPr lang="nb-NO" sz="1000" b="0" i="0" noProof="0" dirty="0">
                          <a:latin typeface="Red Hat Text"/>
                        </a:rPr>
                        <a:t>Kabelmuffen var ikke sikret, det ble heller ikke benyttet noe hjelpemiddel for å løfte kabelmuffe opp til stativet.</a:t>
                      </a:r>
                    </a:p>
                    <a:p>
                      <a:r>
                        <a:rPr lang="nb-NO" sz="1000" b="0" i="0" noProof="0" dirty="0">
                          <a:latin typeface="Red Hat Text"/>
                        </a:rPr>
                        <a:t>Sviktende risikovurdering i planlegging av arbeidsoperasjonen.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673315">
                <a:tc>
                  <a:txBody>
                    <a:bodyPr/>
                    <a:lstStyle/>
                    <a:p>
                      <a:r>
                        <a:rPr lang="nb-NO" sz="120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noProof="0" dirty="0">
                          <a:latin typeface="Red Hat Text"/>
                        </a:rPr>
                        <a:t>Middels. Sydd 3 sting. Fravær 2 dager</a:t>
                      </a:r>
                    </a:p>
                    <a:p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673315">
                <a:tc>
                  <a:txBody>
                    <a:bodyPr/>
                    <a:lstStyle/>
                    <a:p>
                      <a:r>
                        <a:rPr lang="nb-NO" sz="120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noProof="0" dirty="0">
                          <a:latin typeface="Red Hat Text"/>
                        </a:rPr>
                        <a:t>Middels. Brudd eller seneskader. Nedsatt førlighet eller amputasjon.</a:t>
                      </a:r>
                      <a:endParaRPr lang="nb-NO" sz="1000" b="0" i="0" noProof="0" dirty="0">
                        <a:latin typeface="Red Hat Tex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591" y="187507"/>
            <a:ext cx="4731470" cy="138500"/>
          </a:xfrm>
        </p:spPr>
        <p:txBody>
          <a:bodyPr>
            <a:normAutofit/>
          </a:bodyPr>
          <a:lstStyle/>
          <a:p>
            <a:r>
              <a:rPr lang="nb-NO" sz="825" dirty="0">
                <a:solidFill>
                  <a:prstClr val="white">
                    <a:lumMod val="50000"/>
                  </a:prstClr>
                </a:solidFill>
                <a:latin typeface="Red Hat Text" panose="02010503040201060303" pitchFamily="2" charset="77"/>
              </a:rPr>
              <a:t>RUH ID:53458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659825"/>
              </p:ext>
            </p:extLst>
          </p:nvPr>
        </p:nvGraphicFramePr>
        <p:xfrm>
          <a:off x="5493717" y="2818226"/>
          <a:ext cx="3334544" cy="191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544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256409">
                <a:tc>
                  <a:txBody>
                    <a:bodyPr/>
                    <a:lstStyle/>
                    <a:p>
                      <a:r>
                        <a:rPr lang="nb-NO" sz="1200"/>
                        <a:t>Læringspunkter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663043">
                <a:tc>
                  <a:txBody>
                    <a:bodyPr/>
                    <a:lstStyle/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Viktig med god planlegging av arbeidsoppgavene for å avdekke risiko og opprette tiltak der risikoen er for stor.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SJA skal, når arbeidet starter avdekke risiko som ikke er hensyntatt eller oppdaget i planleggingsfasen og nye risikoer som oppdages underveis skal føre til at ny SJA utarbeides.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Det skal benyttes hjelpemidler ved arbeidsoppgaver med tungt utstyr og eller materiell. 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Det bør foreligge arbeidsinstruks for den type arbeid.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  <p:pic>
        <p:nvPicPr>
          <p:cNvPr id="3" name="Bilde 2">
            <a:extLst>
              <a:ext uri="{FF2B5EF4-FFF2-40B4-BE49-F238E27FC236}">
                <a16:creationId xmlns:a16="http://schemas.microsoft.com/office/drawing/2014/main" id="{DE40767E-9FCA-055E-7200-0892AE2C0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298" y="471300"/>
            <a:ext cx="1835963" cy="231100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5F9C8E5-330A-9902-07BF-9B1C1B197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717" y="949931"/>
            <a:ext cx="1498581" cy="18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174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4a5315-78c6-4c96-bb32-0e29fe55ad16" xsi:nil="true"/>
    <Opprinnelse xmlns="6d4a5315-78c6-4c96-bb32-0e29fe55ad16">Elvia</Opprinnelse>
    <Nettbibliotekstatus xmlns="b4509093-701c-4f4a-83cb-59d1966a0a3b" xsi:nil="true"/>
    <Godkjenner xmlns="6d4a5315-78c6-4c96-bb32-0e29fe55ad16">
      <UserInfo>
        <DisplayName>Kjetil Utrimark</DisplayName>
        <AccountId>79</AccountId>
        <AccountType/>
      </UserInfo>
    </Godkjenner>
    <Emneord xmlns="6d4a5315-78c6-4c96-bb32-0e29fe55ad16" xsi:nil="true"/>
    <Kopierestil xmlns="b4509093-701c-4f4a-83cb-59d1966a0a3b" xsi:nil="true"/>
    <Dokumenteier xmlns="6d4a5315-78c6-4c96-bb32-0e29fe55ad16">
      <UserInfo>
        <DisplayName>Jan Steinar Kveno</DisplayName>
        <AccountId>80</AccountId>
        <AccountType/>
      </UserInfo>
    </Dokumenteier>
    <Dokumenttype xmlns="6d4a5315-78c6-4c96-bb32-0e29fe55ad16">Læringsark</Dokumenttype>
    <Ekstern xmlns="6d4a5315-78c6-4c96-bb32-0e29fe55ad16">false</Ekstern>
    <SharedWithUsers xmlns="6d4a5315-78c6-4c96-bb32-0e29fe55ad16">
      <UserInfo>
        <DisplayName/>
        <AccountId xsi:nil="true"/>
        <AccountType/>
      </UserInfo>
    </SharedWithUsers>
    <MediaLengthInSeconds xmlns="b4509093-701c-4f4a-83cb-59d1966a0a3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31" ma:contentTypeDescription="Opprett et nytt dokument." ma:contentTypeScope="" ma:versionID="d066197d6d7e3bc176873b0982862e27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b55fec4a0b658fb1830f7de01f206f03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3:MediaServiceAutoKeyPoints" minOccurs="0"/>
                <xsd:element ref="ns3:MediaServiceKeyPoints" minOccurs="0"/>
                <xsd:element ref="ns2:TaxCatchAll" minOccurs="0"/>
                <xsd:element ref="ns2:Emneord" minOccurs="0"/>
                <xsd:element ref="ns3:MediaServiceDateTaken" minOccurs="0"/>
                <xsd:element ref="ns3:MediaLengthInSeconds" minOccurs="0"/>
                <xsd:element ref="ns3:Nettbibliotekstatu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  <xsd:enumeration value="Lenk"/>
          <xsd:enumeration value="Video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ternalName="Opprinnelse">
      <xsd:simpleType>
        <xsd:restriction base="dms:Choice">
          <xsd:enumeration value="Ex Eidsiva Nett"/>
          <xsd:enumeration value="Ex Hafslund Nett"/>
          <xsd:enumeration value="Elvia"/>
          <xsd:enumeration value="Utgått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de2db9f-4a84-4646-8619-9b9b44be8c77}" ma:internalName="TaxCatchAll" ma:showField="CatchAllData" ma:web="6d4a5315-78c6-4c96-bb32-0e29fe55ad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mneord" ma:index="21" nillable="true" ma:displayName="Emneord" ma:description="Skriv inn emneord eller velg fra liste" ma:format="Dropdown" ma:internalName="Emneord">
      <xsd:simpleType>
        <xsd:union memberTypes="dms:Text">
          <xsd:simpleType>
            <xsd:restriction base="dms:Choice">
              <xsd:enumeration value="Angi emneor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SpeedyCraft"/>
                    <xsd:enumeration value="Annet system"/>
                    <xsd:enumeration value="M365 Mal bibliotek"/>
                  </xsd:restriction>
                </xsd:simpleType>
              </xsd:element>
            </xsd:sequence>
          </xsd:extension>
        </xsd:complexContent>
      </xsd:complex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Nettbibliotekstatus" ma:index="24" nillable="true" ma:displayName="Nettbibliotek status" ma:description="Denne kolonnen viser status for dokumentet i Nettbiblioteket for de dokumentene som lastes opp der." ma:format="Dropdown" ma:internalName="Nettbibliotekstatus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5B1BAC-5AF3-426D-AD74-361DCA4992AF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elements/1.1/"/>
    <ds:schemaRef ds:uri="a8f0b6f9-2b67-4617-a70c-e96b3cb34168"/>
    <ds:schemaRef ds:uri="bd6ed28d-af38-44fd-b7e0-25d28c6ead1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2F150A-BC81-4260-9ED7-DCA6EB4A5848}"/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TotalTime>313</TotalTime>
  <Words>208</Words>
  <Application>Microsoft Office PowerPoint</Application>
  <PresentationFormat>Skjermfremvisning (16:9)</PresentationFormat>
  <Paragraphs>20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Red Hat Display</vt:lpstr>
      <vt:lpstr>Red Hat Display Black</vt:lpstr>
      <vt:lpstr>Red Hat Text</vt:lpstr>
      <vt:lpstr>Red Hat Text Medium</vt:lpstr>
      <vt:lpstr>1_Office-tema</vt:lpstr>
      <vt:lpstr>Læringsark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Sikkerhetsopplæring av ledere i Eidsiva</dc:title>
  <dc:creator>Nilsen, Knut Henrik</dc:creator>
  <dc:description>template by addpoint.no</dc:description>
  <cp:lastModifiedBy>Jan Steinar Kveno</cp:lastModifiedBy>
  <cp:revision>3</cp:revision>
  <dcterms:created xsi:type="dcterms:W3CDTF">2017-08-30T13:22:09Z</dcterms:created>
  <dcterms:modified xsi:type="dcterms:W3CDTF">2024-03-07T09:16:18Z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0x01010018598A3251CCCA4FB1C14CFD55A1C41E</vt:lpwstr>
  </property>
  <property fmtid="{D5CDD505-2E9C-101B-9397-08002B2CF9AE}" pid="4" name="Order">
    <vt:r8>11900</vt:r8>
  </property>
  <property fmtid="{D5CDD505-2E9C-101B-9397-08002B2CF9AE}" pid="5" name="MediaServiceImageTags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MigrationWizId">
    <vt:lpwstr>3ec29678-00b2-4473-9672-03e6e32961f2</vt:lpwstr>
  </property>
  <property fmtid="{D5CDD505-2E9C-101B-9397-08002B2CF9AE}" pid="14" name="TriggerFlowInfo">
    <vt:lpwstr/>
  </property>
</Properties>
</file>