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7639BD-488E-48C0-9371-F6D7343B8B48}" v="1" dt="2022-06-13T11:32:59.6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00" d="100"/>
          <a:sy n="200" d="100"/>
        </p:scale>
        <p:origin x="162" y="1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Steinar Kveno" userId="1eb52f07-71e5-4d14-92c8-33481ad15a69" providerId="ADAL" clId="{DF7639BD-488E-48C0-9371-F6D7343B8B48}"/>
    <pc:docChg chg="modSld">
      <pc:chgData name="Jan Steinar Kveno" userId="1eb52f07-71e5-4d14-92c8-33481ad15a69" providerId="ADAL" clId="{DF7639BD-488E-48C0-9371-F6D7343B8B48}" dt="2022-06-13T11:32:59.631" v="3"/>
      <pc:docMkLst>
        <pc:docMk/>
      </pc:docMkLst>
      <pc:sldChg chg="modSp mod modAnim">
        <pc:chgData name="Jan Steinar Kveno" userId="1eb52f07-71e5-4d14-92c8-33481ad15a69" providerId="ADAL" clId="{DF7639BD-488E-48C0-9371-F6D7343B8B48}" dt="2022-06-13T11:32:59.631" v="3"/>
        <pc:sldMkLst>
          <pc:docMk/>
          <pc:sldMk cId="3191417455" sldId="264"/>
        </pc:sldMkLst>
        <pc:picChg chg="mod">
          <ac:chgData name="Jan Steinar Kveno" userId="1eb52f07-71e5-4d14-92c8-33481ad15a69" providerId="ADAL" clId="{DF7639BD-488E-48C0-9371-F6D7343B8B48}" dt="2022-06-13T11:32:48.094" v="2" actId="14100"/>
          <ac:picMkLst>
            <pc:docMk/>
            <pc:sldMk cId="3191417455" sldId="264"/>
            <ac:picMk id="4" creationId="{2246B646-ECB6-4155-B904-518294405E0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13.06.2022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13.06.2022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13.06.2022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13.06.2022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 dirty="0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2728566"/>
              </p:ext>
            </p:extLst>
          </p:nvPr>
        </p:nvGraphicFramePr>
        <p:xfrm>
          <a:off x="472591" y="1006963"/>
          <a:ext cx="5201914" cy="39299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46594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15.12.2020 RUH 103680 Kutt i finger ved kapping av kabel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1036715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Arbeidsoperasjonen som skulle utføres var kutting av kabler med jekkesaks, da en bit av arbeidshansken til montøren setter seg fast i jekkesaksa. Da montøren skulle vri kniven rundt på jekkesaksa glapp montøren taket og kniven lagde et kutt i lillefingeren.</a:t>
                      </a:r>
                    </a:p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RUH ble ikke sendt til riktig tid.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1241727">
                <a:tc>
                  <a:txBody>
                    <a:bodyPr/>
                    <a:lstStyle/>
                    <a:p>
                      <a:r>
                        <a:rPr lang="nb-NO" sz="1200" dirty="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1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På grunn av uoppmerksomhet kommer en liten del av hansken på lillefingeren på venstre hånd inn i gapet på jekkesaksa. </a:t>
                      </a:r>
                    </a:p>
                    <a:p>
                      <a:r>
                        <a:rPr lang="nb-NO" sz="1000" b="1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Montøren tar av seg hansken for å få hansken ut av jekkesaksa ved å vri kniven rundt, glipper taket og lillefingeren kommer i kontakt med kniven. </a:t>
                      </a:r>
                    </a:p>
                    <a:p>
                      <a:endParaRPr lang="nb-NO" sz="1000" b="1" i="0" u="none" strike="noStrike" kern="1200" baseline="0" dirty="0">
                        <a:solidFill>
                          <a:schemeClr val="dk1"/>
                        </a:solidFill>
                        <a:latin typeface="Red Hat Text" panose="02010503040201060303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nb-NO" sz="1000" b="1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Stress pga. forsinket leveranse av materiell.</a:t>
                      </a:r>
                    </a:p>
                    <a:p>
                      <a:r>
                        <a:rPr lang="nb-NO" sz="1000" b="1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Mer arbeid en planlagt</a:t>
                      </a:r>
                    </a:p>
                    <a:p>
                      <a:r>
                        <a:rPr lang="nb-NO" sz="1000" b="1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Hansker var våte og fulle av gjørme</a:t>
                      </a:r>
                    </a:p>
                    <a:p>
                      <a:endParaRPr lang="nb-NO" sz="1000" b="1" i="0" u="none" strike="noStrike" kern="1200" baseline="0" dirty="0">
                        <a:solidFill>
                          <a:schemeClr val="dk1"/>
                        </a:solidFill>
                        <a:latin typeface="Red Hat Text" panose="02010503040201060303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741245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Dypt kutt i lillefinger som ble sydd med 3 sting. </a:t>
                      </a:r>
                    </a:p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Hendelsen medførte ikke fravær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265206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1" i="0" dirty="0">
                          <a:latin typeface="Red Hat Text" panose="02010503040201060303" pitchFamily="2" charset="77"/>
                        </a:rPr>
                        <a:t>Ikke potensiale utover skaden som oppsto.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 103680 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226874"/>
              </p:ext>
            </p:extLst>
          </p:nvPr>
        </p:nvGraphicFramePr>
        <p:xfrm>
          <a:off x="5788480" y="3303638"/>
          <a:ext cx="3200400" cy="1711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292221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 / forbedringsforslag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419692">
                <a:tc>
                  <a:txBody>
                    <a:bodyPr/>
                    <a:lstStyle/>
                    <a:p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Arial"/>
                        </a:rPr>
                        <a:t>God planlegging vil i de fleste tilfeller hindre stress.</a:t>
                      </a:r>
                    </a:p>
                    <a:p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Arial"/>
                        </a:rPr>
                        <a:t>Uforutsette hendelser vil alltid kunne oppstå og da er det viktig å fokusere på arbeidsoppgavene.</a:t>
                      </a:r>
                    </a:p>
                    <a:p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Arial"/>
                        </a:rPr>
                        <a:t>Viktig å benytte egnet verneutstyr,  i dette tilfelle kuttsikre hansker.</a:t>
                      </a:r>
                    </a:p>
                    <a:p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Arial"/>
                        </a:rPr>
                        <a:t>Sørge for å ha nok tilgjengelig verneutstyr, i dette tilfelle arbeidshansker og bytte ut våte hansker etter behov.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pic>
        <p:nvPicPr>
          <p:cNvPr id="4" name="Plassholder for bilde 3">
            <a:extLst>
              <a:ext uri="{FF2B5EF4-FFF2-40B4-BE49-F238E27FC236}">
                <a16:creationId xmlns:a16="http://schemas.microsoft.com/office/drawing/2014/main" id="{2246B646-ECB6-4155-B904-518294405E0F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3412" b="3412"/>
          <a:stretch>
            <a:fillRect/>
          </a:stretch>
        </p:blipFill>
        <p:spPr>
          <a:xfrm>
            <a:off x="5788025" y="405050"/>
            <a:ext cx="3200400" cy="2809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>Published</dsrStatus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dsrLink xmlns="6d4a5315-78c6-4c96-bb32-0e29fe55ad16">
      <Url>https://nettbiblioteket.elvia.no/doc/lringsarkid103680kuttifingervedkappingavkabel/</Url>
      <Description>Document</Description>
    </dsrLink>
    <Ekstern xmlns="6d4a5315-78c6-4c96-bb32-0e29fe55ad16">true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20" ma:contentTypeDescription="Opprett et nytt dokument." ma:contentTypeScope="" ma:versionID="090e09826d70d71cad2e1eb71d6d138e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690d5ab85f5c139033dd4da684f979b6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5B1BAC-5AF3-426D-AD74-361DCA4992AF}">
  <ds:schemaRefs>
    <ds:schemaRef ds:uri="http://purl.org/dc/elements/1.1/"/>
    <ds:schemaRef ds:uri="http://schemas.microsoft.com/office/2006/documentManagement/types"/>
    <ds:schemaRef ds:uri="http://purl.org/dc/terms/"/>
    <ds:schemaRef ds:uri="http://purl.org/dc/dcmitype/"/>
    <ds:schemaRef ds:uri="6d4a5315-78c6-4c96-bb32-0e29fe55ad16"/>
    <ds:schemaRef ds:uri="b4509093-701c-4f4a-83cb-59d1966a0a3b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9F7C417-C08F-4602-A977-45B8316860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4a5315-78c6-4c96-bb32-0e29fe55ad16"/>
    <ds:schemaRef ds:uri="b4509093-701c-4f4a-83cb-59d1966a0a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1272</TotalTime>
  <Words>224</Words>
  <Application>Microsoft Office PowerPoint</Application>
  <PresentationFormat>Skjermfremvisning (16:9)</PresentationFormat>
  <Paragraphs>23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Jan Steinar Kveno</cp:lastModifiedBy>
  <cp:revision>87</cp:revision>
  <dcterms:created xsi:type="dcterms:W3CDTF">2017-08-30T13:22:09Z</dcterms:created>
  <dcterms:modified xsi:type="dcterms:W3CDTF">2022-06-13T11:33:01Z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Addo_DocID">
    <vt:lpwstr>1692589e-23c5-48aa-8a17-fa2113b7fcaf</vt:lpwstr>
  </property>
  <property fmtid="{D5CDD505-2E9C-101B-9397-08002B2CF9AE}" pid="5" name="Order">
    <vt:r8>8900</vt:r8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MigrationWizId">
    <vt:lpwstr>cad475d2-f55f-4775-94d7-874cb6a36c79</vt:lpwstr>
  </property>
  <property fmtid="{D5CDD505-2E9C-101B-9397-08002B2CF9AE}" pid="9" name="TriggerFlowInfo">
    <vt:lpwstr/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_ExtendedDescription">
    <vt:lpwstr/>
  </property>
</Properties>
</file>