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80FF6B-4E24-497C-BD19-1464D687F7CA}" v="29" dt="2022-09-16T08:04:39.823"/>
    <p1510:client id="{3BD7FA68-A362-45A1-B8A7-66B7ACA80DD7}" v="209" dt="2022-09-19T06:38:10.738"/>
    <p1510:client id="{8705C381-3CD8-4D77-A5B0-92CA990DBDBC}" v="6" dt="2022-09-15T06:22:43.908"/>
    <p1510:client id="{919CF178-9F3D-4BBC-82D7-AE3AD6AD09BD}" v="4" dt="2022-09-14T19:35:20.167"/>
    <p1510:client id="{98C70C47-5C64-4D43-8E18-D65146DD7D90}" v="35" dt="2022-09-19T07:41:07.117"/>
    <p1510:client id="{9E0F5BCC-E426-4F87-AFEB-443B106F8828}" v="10" dt="2022-09-19T06:43:51.556"/>
    <p1510:client id="{C0CD2E6B-12AC-4BA8-8A95-D0F653EC67D2}" v="18" dt="2022-09-15T07:22:48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S::reidulf.ekera@elvia.no::f4927be7-e749-48e9-8ea8-3ef03d59aa3f" providerId="AD" clId="Web-{3BD7FA68-A362-45A1-B8A7-66B7ACA80DD7}"/>
    <pc:docChg chg="modSld">
      <pc:chgData name="Reidulf Ekera" userId="S::reidulf.ekera@elvia.no::f4927be7-e749-48e9-8ea8-3ef03d59aa3f" providerId="AD" clId="Web-{3BD7FA68-A362-45A1-B8A7-66B7ACA80DD7}" dt="2022-09-19T06:37:31.360" v="203"/>
      <pc:docMkLst>
        <pc:docMk/>
      </pc:docMkLst>
      <pc:sldChg chg="modSp">
        <pc:chgData name="Reidulf Ekera" userId="S::reidulf.ekera@elvia.no::f4927be7-e749-48e9-8ea8-3ef03d59aa3f" providerId="AD" clId="Web-{3BD7FA68-A362-45A1-B8A7-66B7ACA80DD7}" dt="2022-09-19T06:37:31.360" v="203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3BD7FA68-A362-45A1-B8A7-66B7ACA80DD7}" dt="2022-09-19T06:31:19.354" v="19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3BD7FA68-A362-45A1-B8A7-66B7ACA80DD7}" dt="2022-09-19T06:37:31.360" v="20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98C70C47-5C64-4D43-8E18-D65146DD7D90}"/>
    <pc:docChg chg="modSld">
      <pc:chgData name="Reidulf Ekera" userId="S::reidulf.ekera@elvia.no::f4927be7-e749-48e9-8ea8-3ef03d59aa3f" providerId="AD" clId="Web-{98C70C47-5C64-4D43-8E18-D65146DD7D90}" dt="2022-09-19T07:39:47.803" v="21"/>
      <pc:docMkLst>
        <pc:docMk/>
      </pc:docMkLst>
      <pc:sldChg chg="modSp">
        <pc:chgData name="Reidulf Ekera" userId="S::reidulf.ekera@elvia.no::f4927be7-e749-48e9-8ea8-3ef03d59aa3f" providerId="AD" clId="Web-{98C70C47-5C64-4D43-8E18-D65146DD7D90}" dt="2022-09-19T07:39:47.803" v="21"/>
        <pc:sldMkLst>
          <pc:docMk/>
          <pc:sldMk cId="3191417455" sldId="264"/>
        </pc:sldMkLst>
        <pc:graphicFrameChg chg="modGraphic">
          <ac:chgData name="Reidulf Ekera" userId="S::reidulf.ekera@elvia.no::f4927be7-e749-48e9-8ea8-3ef03d59aa3f" providerId="AD" clId="Web-{98C70C47-5C64-4D43-8E18-D65146DD7D90}" dt="2022-09-19T07:38:37.848" v="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98C70C47-5C64-4D43-8E18-D65146DD7D90}" dt="2022-09-19T07:39:47.803" v="21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f4927be7-e749-48e9-8ea8-3ef03d59aa3f" providerId="ADAL" clId="{919CF178-9F3D-4BBC-82D7-AE3AD6AD09BD}"/>
    <pc:docChg chg="undo custSel modSld">
      <pc:chgData name="Reidulf Ekera" userId="f4927be7-e749-48e9-8ea8-3ef03d59aa3f" providerId="ADAL" clId="{919CF178-9F3D-4BBC-82D7-AE3AD6AD09BD}" dt="2022-09-14T19:37:02.538" v="35" actId="5793"/>
      <pc:docMkLst>
        <pc:docMk/>
      </pc:docMkLst>
      <pc:sldChg chg="addSp delSp modSp mod">
        <pc:chgData name="Reidulf Ekera" userId="f4927be7-e749-48e9-8ea8-3ef03d59aa3f" providerId="ADAL" clId="{919CF178-9F3D-4BBC-82D7-AE3AD6AD09BD}" dt="2022-09-14T19:37:02.538" v="35" actId="5793"/>
        <pc:sldMkLst>
          <pc:docMk/>
          <pc:sldMk cId="3191417455" sldId="264"/>
        </pc:sldMkLst>
        <pc:spChg chg="del">
          <ac:chgData name="Reidulf Ekera" userId="f4927be7-e749-48e9-8ea8-3ef03d59aa3f" providerId="ADAL" clId="{919CF178-9F3D-4BBC-82D7-AE3AD6AD09BD}" dt="2022-09-14T19:32:02.737" v="0" actId="931"/>
          <ac:spMkLst>
            <pc:docMk/>
            <pc:sldMk cId="3191417455" sldId="264"/>
            <ac:spMk id="5" creationId="{357D348D-9334-48EE-A371-4335E1C96C8E}"/>
          </ac:spMkLst>
        </pc:spChg>
        <pc:graphicFrameChg chg="modGraphic">
          <ac:chgData name="Reidulf Ekera" userId="f4927be7-e749-48e9-8ea8-3ef03d59aa3f" providerId="ADAL" clId="{919CF178-9F3D-4BBC-82D7-AE3AD6AD09BD}" dt="2022-09-14T19:33:49.516" v="11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919CF178-9F3D-4BBC-82D7-AE3AD6AD09BD}" dt="2022-09-14T19:37:02.538" v="35" actId="5793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 modCrop">
          <ac:chgData name="Reidulf Ekera" userId="f4927be7-e749-48e9-8ea8-3ef03d59aa3f" providerId="ADAL" clId="{919CF178-9F3D-4BBC-82D7-AE3AD6AD09BD}" dt="2022-09-14T19:33:35.994" v="9" actId="14100"/>
          <ac:picMkLst>
            <pc:docMk/>
            <pc:sldMk cId="3191417455" sldId="264"/>
            <ac:picMk id="4" creationId="{734D6294-C8EF-494F-983D-96AAA13FAB47}"/>
          </ac:picMkLst>
        </pc:picChg>
      </pc:sldChg>
    </pc:docChg>
  </pc:docChgLst>
  <pc:docChgLst>
    <pc:chgData name="Reidulf Ekera" userId="S::reidulf.ekera@elvia.no::f4927be7-e749-48e9-8ea8-3ef03d59aa3f" providerId="AD" clId="Web-{EE9EC241-E96D-467C-AFBD-0AC3DBF9279D}"/>
    <pc:docChg chg="modSld">
      <pc:chgData name="Reidulf Ekera" userId="S::reidulf.ekera@elvia.no::f4927be7-e749-48e9-8ea8-3ef03d59aa3f" providerId="AD" clId="Web-{EE9EC241-E96D-467C-AFBD-0AC3DBF9279D}" dt="2022-07-07T05:47:19.941" v="77"/>
      <pc:docMkLst>
        <pc:docMk/>
      </pc:docMkLst>
      <pc:sldChg chg="modSp">
        <pc:chgData name="Reidulf Ekera" userId="S::reidulf.ekera@elvia.no::f4927be7-e749-48e9-8ea8-3ef03d59aa3f" providerId="AD" clId="Web-{EE9EC241-E96D-467C-AFBD-0AC3DBF9279D}" dt="2022-07-07T05:47:19.941" v="77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EE9EC241-E96D-467C-AFBD-0AC3DBF9279D}" dt="2022-07-07T05:47:19.941" v="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S::reidulf.ekera@elvia.no::f4927be7-e749-48e9-8ea8-3ef03d59aa3f" providerId="AD" clId="Web-{C0CD2E6B-12AC-4BA8-8A95-D0F653EC67D2}"/>
    <pc:docChg chg="modSld">
      <pc:chgData name="Reidulf Ekera" userId="S::reidulf.ekera@elvia.no::f4927be7-e749-48e9-8ea8-3ef03d59aa3f" providerId="AD" clId="Web-{C0CD2E6B-12AC-4BA8-8A95-D0F653EC67D2}" dt="2022-09-15T07:20:56.568" v="15"/>
      <pc:docMkLst>
        <pc:docMk/>
      </pc:docMkLst>
      <pc:sldChg chg="modSp">
        <pc:chgData name="Reidulf Ekera" userId="S::reidulf.ekera@elvia.no::f4927be7-e749-48e9-8ea8-3ef03d59aa3f" providerId="AD" clId="Web-{C0CD2E6B-12AC-4BA8-8A95-D0F653EC67D2}" dt="2022-09-15T07:20:56.568" v="15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C0CD2E6B-12AC-4BA8-8A95-D0F653EC67D2}" dt="2022-09-15T07:20:56.568" v="15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S::reidulf.ekera@elvia.no::f4927be7-e749-48e9-8ea8-3ef03d59aa3f" providerId="AD" clId="Web-{ED65B02C-D4FE-4F6E-A74B-516758917CCB}"/>
    <pc:docChg chg="modSld">
      <pc:chgData name="Reidulf Ekera" userId="S::reidulf.ekera@elvia.no::f4927be7-e749-48e9-8ea8-3ef03d59aa3f" providerId="AD" clId="Web-{ED65B02C-D4FE-4F6E-A74B-516758917CCB}" dt="2022-07-06T12:00:14.912" v="374"/>
      <pc:docMkLst>
        <pc:docMk/>
      </pc:docMkLst>
      <pc:sldChg chg="modSp">
        <pc:chgData name="Reidulf Ekera" userId="S::reidulf.ekera@elvia.no::f4927be7-e749-48e9-8ea8-3ef03d59aa3f" providerId="AD" clId="Web-{ED65B02C-D4FE-4F6E-A74B-516758917CCB}" dt="2022-07-06T12:00:14.912" v="374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ED65B02C-D4FE-4F6E-A74B-516758917CCB}" dt="2022-07-06T11:59:04.644" v="335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ED65B02C-D4FE-4F6E-A74B-516758917CCB}" dt="2022-07-06T12:00:14.912" v="374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CA03B355-919A-40FB-8075-8BE5BB6317F6}"/>
    <pc:docChg chg="modSld">
      <pc:chgData name="Reidulf Ekera" userId="S::reidulf.ekera@elvia.no::f4927be7-e749-48e9-8ea8-3ef03d59aa3f" providerId="AD" clId="Web-{CA03B355-919A-40FB-8075-8BE5BB6317F6}" dt="2022-08-08T06:45:30.691" v="5"/>
      <pc:docMkLst>
        <pc:docMk/>
      </pc:docMkLst>
      <pc:sldChg chg="modSp">
        <pc:chgData name="Reidulf Ekera" userId="S::reidulf.ekera@elvia.no::f4927be7-e749-48e9-8ea8-3ef03d59aa3f" providerId="AD" clId="Web-{CA03B355-919A-40FB-8075-8BE5BB6317F6}" dt="2022-08-08T06:45:30.691" v="5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CA03B355-919A-40FB-8075-8BE5BB6317F6}" dt="2022-08-08T06:44:10.907" v="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CA03B355-919A-40FB-8075-8BE5BB6317F6}" dt="2022-08-08T06:45:30.691" v="5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9E0F5BCC-E426-4F87-AFEB-443B106F8828}"/>
    <pc:docChg chg="modSld">
      <pc:chgData name="Reidulf Ekera" userId="S::reidulf.ekera@elvia.no::f4927be7-e749-48e9-8ea8-3ef03d59aa3f" providerId="AD" clId="Web-{9E0F5BCC-E426-4F87-AFEB-443B106F8828}" dt="2022-09-19T06:43:51.556" v="7"/>
      <pc:docMkLst>
        <pc:docMk/>
      </pc:docMkLst>
      <pc:sldChg chg="modSp">
        <pc:chgData name="Reidulf Ekera" userId="S::reidulf.ekera@elvia.no::f4927be7-e749-48e9-8ea8-3ef03d59aa3f" providerId="AD" clId="Web-{9E0F5BCC-E426-4F87-AFEB-443B106F8828}" dt="2022-09-19T06:43:51.556" v="7"/>
        <pc:sldMkLst>
          <pc:docMk/>
          <pc:sldMk cId="3191417455" sldId="264"/>
        </pc:sldMkLst>
        <pc:graphicFrameChg chg="modGraphic">
          <ac:chgData name="Reidulf Ekera" userId="S::reidulf.ekera@elvia.no::f4927be7-e749-48e9-8ea8-3ef03d59aa3f" providerId="AD" clId="Web-{9E0F5BCC-E426-4F87-AFEB-443B106F8828}" dt="2022-09-19T06:43:51.556" v="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9E0F5BCC-E426-4F87-AFEB-443B106F8828}" dt="2022-09-19T06:42:31.209" v="5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0D80FF6B-4E24-497C-BD19-1464D687F7CA}"/>
    <pc:docChg chg="modSld">
      <pc:chgData name="Reidulf Ekera" userId="S::reidulf.ekera@elvia.no::f4927be7-e749-48e9-8ea8-3ef03d59aa3f" providerId="AD" clId="Web-{0D80FF6B-4E24-497C-BD19-1464D687F7CA}" dt="2022-09-16T08:04:07.729" v="25"/>
      <pc:docMkLst>
        <pc:docMk/>
      </pc:docMkLst>
      <pc:sldChg chg="modSp">
        <pc:chgData name="Reidulf Ekera" userId="S::reidulf.ekera@elvia.no::f4927be7-e749-48e9-8ea8-3ef03d59aa3f" providerId="AD" clId="Web-{0D80FF6B-4E24-497C-BD19-1464D687F7CA}" dt="2022-09-16T08:04:07.729" v="25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0D80FF6B-4E24-497C-BD19-1464D687F7CA}" dt="2022-09-16T08:04:07.729" v="25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0D80FF6B-4E24-497C-BD19-1464D687F7CA}" dt="2022-09-16T08:01:28.914" v="3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Reidulf Ekera" userId="S::reidulf.ekera@elvia.no::f4927be7-e749-48e9-8ea8-3ef03d59aa3f" providerId="AD" clId="Web-{0D80FF6B-4E24-497C-BD19-1464D687F7CA}" dt="2022-09-16T08:01:07.304" v="0" actId="14100"/>
          <ac:picMkLst>
            <pc:docMk/>
            <pc:sldMk cId="3191417455" sldId="264"/>
            <ac:picMk id="4" creationId="{734D6294-C8EF-494F-983D-96AAA13FAB47}"/>
          </ac:picMkLst>
        </pc:picChg>
      </pc:sldChg>
    </pc:docChg>
  </pc:docChgLst>
  <pc:docChgLst>
    <pc:chgData name="Reidulf Ekera" userId="S::reidulf.ekera@elvia.no::f4927be7-e749-48e9-8ea8-3ef03d59aa3f" providerId="AD" clId="Web-{8705C381-3CD8-4D77-A5B0-92CA990DBDBC}"/>
    <pc:docChg chg="modSld">
      <pc:chgData name="Reidulf Ekera" userId="S::reidulf.ekera@elvia.no::f4927be7-e749-48e9-8ea8-3ef03d59aa3f" providerId="AD" clId="Web-{8705C381-3CD8-4D77-A5B0-92CA990DBDBC}" dt="2022-09-15T06:22:21.376" v="3"/>
      <pc:docMkLst>
        <pc:docMk/>
      </pc:docMkLst>
      <pc:sldChg chg="modSp">
        <pc:chgData name="Reidulf Ekera" userId="S::reidulf.ekera@elvia.no::f4927be7-e749-48e9-8ea8-3ef03d59aa3f" providerId="AD" clId="Web-{8705C381-3CD8-4D77-A5B0-92CA990DBDBC}" dt="2022-09-15T06:22:21.376" v="3"/>
        <pc:sldMkLst>
          <pc:docMk/>
          <pc:sldMk cId="3191417455" sldId="264"/>
        </pc:sldMkLst>
        <pc:graphicFrameChg chg="mod modGraphic">
          <ac:chgData name="Reidulf Ekera" userId="S::reidulf.ekera@elvia.no::f4927be7-e749-48e9-8ea8-3ef03d59aa3f" providerId="AD" clId="Web-{8705C381-3CD8-4D77-A5B0-92CA990DBDBC}" dt="2022-09-15T06:22:21.376" v="3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S::reidulf.ekera@elvia.no::f4927be7-e749-48e9-8ea8-3ef03d59aa3f" providerId="AD" clId="Web-{F3EEC1BA-B00D-1277-0B28-A8223C30950B}"/>
    <pc:docChg chg="modSld">
      <pc:chgData name="Reidulf Ekera" userId="S::reidulf.ekera@elvia.no::f4927be7-e749-48e9-8ea8-3ef03d59aa3f" providerId="AD" clId="Web-{F3EEC1BA-B00D-1277-0B28-A8223C30950B}" dt="2022-07-06T09:43:28.695" v="1496"/>
      <pc:docMkLst>
        <pc:docMk/>
      </pc:docMkLst>
      <pc:sldChg chg="delSp modSp">
        <pc:chgData name="Reidulf Ekera" userId="S::reidulf.ekera@elvia.no::f4927be7-e749-48e9-8ea8-3ef03d59aa3f" providerId="AD" clId="Web-{F3EEC1BA-B00D-1277-0B28-A8223C30950B}" dt="2022-07-06T09:43:28.695" v="1496"/>
        <pc:sldMkLst>
          <pc:docMk/>
          <pc:sldMk cId="3191417455" sldId="264"/>
        </pc:sldMkLst>
        <pc:spChg chg="mod">
          <ac:chgData name="Reidulf Ekera" userId="S::reidulf.ekera@elvia.no::f4927be7-e749-48e9-8ea8-3ef03d59aa3f" providerId="AD" clId="Web-{F3EEC1BA-B00D-1277-0B28-A8223C30950B}" dt="2022-07-06T09:36:00.397" v="1242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Reidulf Ekera" userId="S::reidulf.ekera@elvia.no::f4927be7-e749-48e9-8ea8-3ef03d59aa3f" providerId="AD" clId="Web-{F3EEC1BA-B00D-1277-0B28-A8223C30950B}" dt="2022-07-06T09:08:54.556" v="1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S::reidulf.ekera@elvia.no::f4927be7-e749-48e9-8ea8-3ef03d59aa3f" providerId="AD" clId="Web-{F3EEC1BA-B00D-1277-0B28-A8223C30950B}" dt="2022-07-06T09:43:28.695" v="1496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S::reidulf.ekera@elvia.no::f4927be7-e749-48e9-8ea8-3ef03d59aa3f" providerId="AD" clId="Web-{F3EEC1BA-B00D-1277-0B28-A8223C30950B}" dt="2022-07-06T09:16:55.261" v="439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Reidulf Ekera" userId="S::reidulf.ekera@elvia.no::f4927be7-e749-48e9-8ea8-3ef03d59aa3f" providerId="AD" clId="Web-{F3EEC1BA-B00D-1277-0B28-A8223C30950B}" dt="2022-07-06T09:08:44.931" v="0"/>
          <ac:picMkLst>
            <pc:docMk/>
            <pc:sldMk cId="3191417455" sldId="264"/>
            <ac:picMk id="4" creationId="{8AE66B0A-FD56-4417-A223-C2CE0365FFD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19.09.2022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19.09.2022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19.09.2022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19.09.2022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19.09.2022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19.09.2022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19.09.2022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19.09.2022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19.09.2022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19.09.2022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19.09.2022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19.09.2022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19.09.2022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19.09.2022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19.09.2022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19.09.2022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19.09.2022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19.09.2022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19.09.2022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 descr="Et bilde som inneholder tekst&#10;&#10;Automatisk generert beskrivelse">
            <a:extLst>
              <a:ext uri="{FF2B5EF4-FFF2-40B4-BE49-F238E27FC236}">
                <a16:creationId xmlns:a16="http://schemas.microsoft.com/office/drawing/2014/main" id="{734D6294-C8EF-494F-983D-96AAA13FAB4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21" t="23631" r="2421" b="32397"/>
          <a:stretch/>
        </p:blipFill>
        <p:spPr>
          <a:xfrm>
            <a:off x="5891680" y="1073092"/>
            <a:ext cx="2945932" cy="1774632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676591"/>
              </p:ext>
            </p:extLst>
          </p:nvPr>
        </p:nvGraphicFramePr>
        <p:xfrm>
          <a:off x="237369" y="1085850"/>
          <a:ext cx="5565554" cy="36275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6121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319433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55201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2021 - 2022 – Bruk av kniv– Kuttskader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388229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0" i="0" kern="1200" dirty="0">
                          <a:latin typeface="Red Hat Text"/>
                        </a:rPr>
                        <a:t>Økning i antall alvorligere skader etter knivbruk</a:t>
                      </a: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70756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nb-NO" sz="1000" b="0" i="0" noProof="0" dirty="0">
                          <a:latin typeface="Red Hat Text"/>
                        </a:rPr>
                        <a:t>Kniv brukes uforsiktig ved at det kuttes/skjæres mot kropp og kroppsdeler.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nb-NO" sz="1000" b="0" i="0" u="none" strike="noStrike" noProof="0" dirty="0"/>
                        <a:t>Kniv benyttes selv om annet verktøy er tilpasset og/eller bedre egnet for å løse oppgaven.</a:t>
                      </a:r>
                      <a:endParaRPr lang="nb-NO" sz="1000" b="0" i="0" noProof="0" dirty="0">
                        <a:latin typeface="Red Hat Text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Det glemmes eller unnlates å benytte hansker med skjærebestandighet eller andre vernetiltak ved bruk av kniv.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58260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 b="0" i="0" noProof="0" dirty="0">
                          <a:latin typeface="Red Hat Text"/>
                        </a:rPr>
                        <a:t>Kuttskader påføres fingre, hender og andre deler av kroppen.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 b="0" i="0" u="none" strike="noStrike" noProof="0" dirty="0"/>
                        <a:t>Fortsatt mest førstehjelpsskader, men med økende tendens til alvorligere skader som krever medisinsk behandling og fører til fravær.</a:t>
                      </a:r>
                      <a:endParaRPr lang="nb-NO" sz="1000" b="0" i="0" noProof="0" dirty="0">
                        <a:latin typeface="Red Hat Tex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758260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 b="0" i="0" u="none" strike="noStrike" noProof="0" dirty="0"/>
                        <a:t>Alvorlige blødninger, s</a:t>
                      </a:r>
                      <a:r>
                        <a:rPr lang="nb-NO" sz="1000" b="0" i="0" dirty="0">
                          <a:latin typeface="Red Hat Text"/>
                        </a:rPr>
                        <a:t>kade på sener og nerver, </a:t>
                      </a:r>
                      <a:r>
                        <a:rPr lang="nb-NO" sz="1000" b="0" i="0" u="none" strike="noStrike" noProof="0" dirty="0"/>
                        <a:t>infeksjon og/eller </a:t>
                      </a:r>
                      <a:r>
                        <a:rPr lang="nb-NO" sz="1000" b="0" i="0" dirty="0">
                          <a:latin typeface="Red Hat Text"/>
                        </a:rPr>
                        <a:t>amputasjon.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 vert="horz" lIns="0" tIns="0" rIns="0" bIns="0" rtlCol="0" anchor="ctr">
            <a:noAutofit/>
          </a:bodyPr>
          <a:lstStyle/>
          <a:p>
            <a:r>
              <a:rPr lang="nb-NO" sz="800">
                <a:latin typeface="Red Hat Text"/>
              </a:rPr>
              <a:t>RUH ID: Div. 2021 - 2022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5980"/>
              </p:ext>
            </p:extLst>
          </p:nvPr>
        </p:nvGraphicFramePr>
        <p:xfrm>
          <a:off x="5907505" y="2875547"/>
          <a:ext cx="2928601" cy="1837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601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49097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8571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685766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Anskaffe tilpasset verktøy slik at knivbruk begrenses mest mulig. 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Regulere bruk av kniv gjennom krav.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I de tilfeller der kniv må benyttes skal dette være beskrevet i arbeidsbeskrivelse eller SJA.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Alltid ha fokus på sikker bruk og benytte verneutstyr n</a:t>
                      </a:r>
                      <a:r>
                        <a:rPr lang="nb-NO" sz="1000" b="0" i="0" u="none" strike="noStrike" kern="1200" noProof="0" dirty="0"/>
                        <a:t>år det er nødvendig å bruke kniv.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8fdabed5e924ae5597df06302391cc1a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5ee7c1626cafb6a601c2056b4f58e9fa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AAB6D-5D7B-4274-AA93-6720B7D448D5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Application>Microsoft Office PowerPoint</Application>
  <PresentationFormat>Skjermfremvisning (16:9)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revision>10</cp:revision>
  <dcterms:created xsi:type="dcterms:W3CDTF">2017-08-30T13:22:09Z</dcterms:created>
  <dcterms:modified xsi:type="dcterms:W3CDTF">2022-09-19T07:41:07Z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3ec29678-00b2-4473-9672-03e6e32961f2</vt:lpwstr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</Properties>
</file>