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7E50E0-21C1-4B0C-8546-B9BC6F99FB07}" v="1" dt="2022-06-13T10:25:29.2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117E50E0-21C1-4B0C-8546-B9BC6F99FB07}"/>
    <pc:docChg chg="modSld">
      <pc:chgData name="Jan Steinar Kveno" userId="1eb52f07-71e5-4d14-92c8-33481ad15a69" providerId="ADAL" clId="{117E50E0-21C1-4B0C-8546-B9BC6F99FB07}" dt="2022-06-13T10:25:40.475" v="1" actId="20577"/>
      <pc:docMkLst>
        <pc:docMk/>
      </pc:docMkLst>
      <pc:sldChg chg="modSp mod modAnim">
        <pc:chgData name="Jan Steinar Kveno" userId="1eb52f07-71e5-4d14-92c8-33481ad15a69" providerId="ADAL" clId="{117E50E0-21C1-4B0C-8546-B9BC6F99FB07}" dt="2022-06-13T10:25:40.475" v="1" actId="20577"/>
        <pc:sldMkLst>
          <pc:docMk/>
          <pc:sldMk cId="3191417455" sldId="264"/>
        </pc:sldMkLst>
        <pc:graphicFrameChg chg="modGraphic">
          <ac:chgData name="Jan Steinar Kveno" userId="1eb52f07-71e5-4d14-92c8-33481ad15a69" providerId="ADAL" clId="{117E50E0-21C1-4B0C-8546-B9BC6F99FB07}" dt="2022-06-13T10:25:40.475" v="1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Kjetil Utrimark" userId="6f091d06-67e5-4f4b-9d6a-b40516eba41e" providerId="ADAL" clId="{FA501060-94FF-4C51-B4A6-058B700BACBE}"/>
    <pc:docChg chg="undo custSel modSld">
      <pc:chgData name="Kjetil Utrimark" userId="6f091d06-67e5-4f4b-9d6a-b40516eba41e" providerId="ADAL" clId="{FA501060-94FF-4C51-B4A6-058B700BACBE}" dt="2020-06-19T07:20:29.390" v="99" actId="6549"/>
      <pc:docMkLst>
        <pc:docMk/>
      </pc:docMkLst>
      <pc:sldChg chg="addSp modSp delCm">
        <pc:chgData name="Kjetil Utrimark" userId="6f091d06-67e5-4f4b-9d6a-b40516eba41e" providerId="ADAL" clId="{FA501060-94FF-4C51-B4A6-058B700BACBE}" dt="2020-06-19T07:20:29.390" v="99" actId="6549"/>
        <pc:sldMkLst>
          <pc:docMk/>
          <pc:sldMk cId="3191417455" sldId="264"/>
        </pc:sldMkLst>
        <pc:spChg chg="add mod">
          <ac:chgData name="Kjetil Utrimark" userId="6f091d06-67e5-4f4b-9d6a-b40516eba41e" providerId="ADAL" clId="{FA501060-94FF-4C51-B4A6-058B700BACBE}" dt="2020-06-19T07:15:46.196" v="26" actId="1076"/>
          <ac:spMkLst>
            <pc:docMk/>
            <pc:sldMk cId="3191417455" sldId="264"/>
            <ac:spMk id="3" creationId="{EF7E7534-02CC-43A1-A0FC-34D5BC97709B}"/>
          </ac:spMkLst>
        </pc:spChg>
        <pc:graphicFrameChg chg="modGraphic">
          <ac:chgData name="Kjetil Utrimark" userId="6f091d06-67e5-4f4b-9d6a-b40516eba41e" providerId="ADAL" clId="{FA501060-94FF-4C51-B4A6-058B700BACBE}" dt="2020-06-19T07:16:44.479" v="33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Kjetil Utrimark" userId="6f091d06-67e5-4f4b-9d6a-b40516eba41e" providerId="ADAL" clId="{FA501060-94FF-4C51-B4A6-058B700BACBE}" dt="2020-06-19T07:20:29.390" v="99" actId="6549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mod">
          <ac:chgData name="Kjetil Utrimark" userId="6f091d06-67e5-4f4b-9d6a-b40516eba41e" providerId="ADAL" clId="{FA501060-94FF-4C51-B4A6-058B700BACBE}" dt="2020-06-19T07:15:37.487" v="24" actId="14100"/>
          <ac:picMkLst>
            <pc:docMk/>
            <pc:sldMk cId="3191417455" sldId="264"/>
            <ac:picMk id="1026" creationId="{3CE55115-8578-44A9-857E-C90ED4499256}"/>
          </ac:picMkLst>
        </pc:picChg>
        <pc:picChg chg="mod">
          <ac:chgData name="Kjetil Utrimark" userId="6f091d06-67e5-4f4b-9d6a-b40516eba41e" providerId="ADAL" clId="{FA501060-94FF-4C51-B4A6-058B700BACBE}" dt="2020-06-19T07:15:40.432" v="25" actId="14100"/>
          <ac:picMkLst>
            <pc:docMk/>
            <pc:sldMk cId="3191417455" sldId="264"/>
            <ac:picMk id="1032" creationId="{2F877883-649E-46E5-8812-7538BE5B1D9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13.06.2022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9666802"/>
              </p:ext>
            </p:extLst>
          </p:nvPr>
        </p:nvGraphicFramePr>
        <p:xfrm>
          <a:off x="477366" y="1085850"/>
          <a:ext cx="5201914" cy="35433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14 februar 2020 – HAMAR – FALL FRA SAMME HØYDE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Under fjerning av surrestropp på krankurv som sto på lasteplanet, falt vedkommende innover på planet og støtet brystregionen i et skap.</a:t>
                      </a: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  <a:p>
                      <a:pPr algn="l" rtl="0" fontAlgn="base"/>
                      <a:r>
                        <a:rPr lang="nb-NO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Vedkommende sto på trinn/verktøyskap og lente seg innover for å nå surrestroppen. </a:t>
                      </a:r>
                      <a:endParaRPr lang="nb-NO" sz="1000" b="0" i="0" dirty="0">
                        <a:latin typeface="+mn-lt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Årsake(er)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På grunn av rim, is eller snø  på trinn/verktøyskap, og antagelig under sko, skled bena unna slik at vedkommende falt fremover og traff skapet.</a:t>
                      </a:r>
                      <a:endParaRPr lang="en-US" sz="10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l" defTabSz="685766" rtl="0" eaLnBrk="1" fontAlgn="base" latinLnBrk="0" hangingPunct="1"/>
                      <a:r>
                        <a:rPr lang="nb-NO" sz="10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Ingen større smerter samme dag (fredag). Var på vanlig jobb mandag, men fikk på kvelden kraftige smerter. Var til legekonsultasjon tirsdag og ble sykmeldt i tre dager (ut uken). 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Lav alvorlighet</a:t>
                      </a:r>
                    </a:p>
                    <a:p>
                      <a:pPr marL="0" algn="l" defTabSz="685766" rtl="0" eaLnBrk="1" fontAlgn="base" latinLnBrk="0" hangingPunct="1"/>
                      <a:endParaRPr lang="nb-NO" sz="10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12717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309854"/>
              </p:ext>
            </p:extLst>
          </p:nvPr>
        </p:nvGraphicFramePr>
        <p:xfrm>
          <a:off x="5986461" y="2828925"/>
          <a:ext cx="2851643" cy="1800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36196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64030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Entringssteg er ikke en arbeidsplattform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Utfør arbeid på planet</a:t>
                      </a:r>
                      <a:endParaRPr lang="nb-NO" sz="10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nb-NO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3CE55115-8578-44A9-857E-C90ED4499256}"/>
              </a:ext>
            </a:extLst>
          </p:cNvPr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9" b="12019"/>
          <a:stretch>
            <a:fillRect/>
          </a:stretch>
        </p:blipFill>
        <p:spPr bwMode="auto">
          <a:xfrm>
            <a:off x="5986460" y="1085850"/>
            <a:ext cx="1379539" cy="1606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2F877883-649E-46E5-8812-7538BE5B1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999" y="1085850"/>
            <a:ext cx="1449716" cy="1606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EF7E7534-02CC-43A1-A0FC-34D5BC97709B}"/>
              </a:ext>
            </a:extLst>
          </p:cNvPr>
          <p:cNvSpPr/>
          <p:nvPr/>
        </p:nvSpPr>
        <p:spPr>
          <a:xfrm>
            <a:off x="6560458" y="1794784"/>
            <a:ext cx="682170" cy="188683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https://nettbiblioteket.elvia.no/doc/lringsarkid12717fallinnoverlastebilplan/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9B2207-95AA-491C-B13C-99E2F6D54D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5B1BAC-5AF3-426D-AD74-361DCA4992AF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b4509093-701c-4f4a-83cb-59d1966a0a3b"/>
    <ds:schemaRef ds:uri="http://www.w3.org/XML/1998/namespace"/>
    <ds:schemaRef ds:uri="http://purl.org/dc/terms/"/>
    <ds:schemaRef ds:uri="http://schemas.microsoft.com/office/infopath/2007/PartnerControls"/>
    <ds:schemaRef ds:uri="6d4a5315-78c6-4c96-bb32-0e29fe55ad16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32</TotalTime>
  <Words>138</Words>
  <Application>Microsoft Office PowerPoint</Application>
  <PresentationFormat>Skjermfremvisning (16:9)</PresentationFormat>
  <Paragraphs>15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4</cp:revision>
  <dcterms:created xsi:type="dcterms:W3CDTF">2017-08-30T13:22:09Z</dcterms:created>
  <dcterms:modified xsi:type="dcterms:W3CDTF">2022-06-13T10:25:47Z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10400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MigrationWizId">
    <vt:lpwstr>a88d4234-564c-4e00-ad4a-e88d3b461819</vt:lpwstr>
  </property>
  <property fmtid="{D5CDD505-2E9C-101B-9397-08002B2CF9AE}" pid="9" name="TriggerFlowInfo">
    <vt:lpwstr/>
  </property>
  <property fmtid="{D5CDD505-2E9C-101B-9397-08002B2CF9AE}" pid="10" name="TemplateUrl">
    <vt:lpwstr/>
  </property>
  <property fmtid="{D5CDD505-2E9C-101B-9397-08002B2CF9AE}" pid="11" name="ComplianceAssetId">
    <vt:lpwstr/>
  </property>
</Properties>
</file>