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ADF31A-1B92-4650-92BA-058E76224C74}" v="2" dt="2022-02-02T08:41:44.611"/>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01" d="100"/>
          <a:sy n="201" d="100"/>
        </p:scale>
        <p:origin x="486" y="17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Steinar Kveno" userId="1eb52f07-71e5-4d14-92c8-33481ad15a69" providerId="ADAL" clId="{E3F076AB-96F4-4B86-BA5E-764D94BA2597}"/>
    <pc:docChg chg="undo custSel modSld">
      <pc:chgData name="Jan Steinar Kveno" userId="1eb52f07-71e5-4d14-92c8-33481ad15a69" providerId="ADAL" clId="{E3F076AB-96F4-4B86-BA5E-764D94BA2597}" dt="2022-02-01T07:50:06.759" v="2871" actId="20577"/>
      <pc:docMkLst>
        <pc:docMk/>
      </pc:docMkLst>
      <pc:sldChg chg="addSp delSp modSp mod">
        <pc:chgData name="Jan Steinar Kveno" userId="1eb52f07-71e5-4d14-92c8-33481ad15a69" providerId="ADAL" clId="{E3F076AB-96F4-4B86-BA5E-764D94BA2597}" dt="2022-02-01T07:50:06.759" v="2871" actId="20577"/>
        <pc:sldMkLst>
          <pc:docMk/>
          <pc:sldMk cId="3191417455" sldId="264"/>
        </pc:sldMkLst>
        <pc:spChg chg="mod">
          <ac:chgData name="Jan Steinar Kveno" userId="1eb52f07-71e5-4d14-92c8-33481ad15a69" providerId="ADAL" clId="{E3F076AB-96F4-4B86-BA5E-764D94BA2597}" dt="2022-01-26T04:53:02.609" v="1985" actId="14100"/>
          <ac:spMkLst>
            <pc:docMk/>
            <pc:sldMk cId="3191417455" sldId="264"/>
            <ac:spMk id="2" creationId="{093B2461-9510-46B3-8D5C-42F0E31EF96B}"/>
          </ac:spMkLst>
        </pc:spChg>
        <pc:spChg chg="add mod">
          <ac:chgData name="Jan Steinar Kveno" userId="1eb52f07-71e5-4d14-92c8-33481ad15a69" providerId="ADAL" clId="{E3F076AB-96F4-4B86-BA5E-764D94BA2597}" dt="2022-01-25T06:44:51.169" v="1631" actId="1076"/>
          <ac:spMkLst>
            <pc:docMk/>
            <pc:sldMk cId="3191417455" sldId="264"/>
            <ac:spMk id="3" creationId="{4D1BC478-9EA8-48B3-BCAF-44597BAF2E0E}"/>
          </ac:spMkLst>
        </pc:spChg>
        <pc:spChg chg="del">
          <ac:chgData name="Jan Steinar Kveno" userId="1eb52f07-71e5-4d14-92c8-33481ad15a69" providerId="ADAL" clId="{E3F076AB-96F4-4B86-BA5E-764D94BA2597}" dt="2022-01-20T07:20:15.490" v="0" actId="21"/>
          <ac:spMkLst>
            <pc:docMk/>
            <pc:sldMk cId="3191417455" sldId="264"/>
            <ac:spMk id="3" creationId="{796AA78A-8CAD-479C-B3DB-CBAB1CD9900A}"/>
          </ac:spMkLst>
        </pc:spChg>
        <pc:spChg chg="del">
          <ac:chgData name="Jan Steinar Kveno" userId="1eb52f07-71e5-4d14-92c8-33481ad15a69" providerId="ADAL" clId="{E3F076AB-96F4-4B86-BA5E-764D94BA2597}" dt="2022-01-20T07:20:48.862" v="3" actId="21"/>
          <ac:spMkLst>
            <pc:docMk/>
            <pc:sldMk cId="3191417455" sldId="264"/>
            <ac:spMk id="4" creationId="{00FC8769-9746-405A-9C48-04EB23EAA860}"/>
          </ac:spMkLst>
        </pc:spChg>
        <pc:spChg chg="add del">
          <ac:chgData name="Jan Steinar Kveno" userId="1eb52f07-71e5-4d14-92c8-33481ad15a69" providerId="ADAL" clId="{E3F076AB-96F4-4B86-BA5E-764D94BA2597}" dt="2022-01-20T07:23:18.642" v="4"/>
          <ac:spMkLst>
            <pc:docMk/>
            <pc:sldMk cId="3191417455" sldId="264"/>
            <ac:spMk id="5" creationId="{357D348D-9334-48EE-A371-4335E1C96C8E}"/>
          </ac:spMkLst>
        </pc:spChg>
        <pc:spChg chg="mod">
          <ac:chgData name="Jan Steinar Kveno" userId="1eb52f07-71e5-4d14-92c8-33481ad15a69" providerId="ADAL" clId="{E3F076AB-96F4-4B86-BA5E-764D94BA2597}" dt="2022-01-20T07:23:50.716" v="17" actId="20577"/>
          <ac:spMkLst>
            <pc:docMk/>
            <pc:sldMk cId="3191417455" sldId="264"/>
            <ac:spMk id="7" creationId="{390954B9-808C-1649-AA9B-AD05571CDE77}"/>
          </ac:spMkLst>
        </pc:spChg>
        <pc:graphicFrameChg chg="mod modGraphic">
          <ac:chgData name="Jan Steinar Kveno" userId="1eb52f07-71e5-4d14-92c8-33481ad15a69" providerId="ADAL" clId="{E3F076AB-96F4-4B86-BA5E-764D94BA2597}" dt="2022-01-27T09:09:37.145" v="2797" actId="20577"/>
          <ac:graphicFrameMkLst>
            <pc:docMk/>
            <pc:sldMk cId="3191417455" sldId="264"/>
            <ac:graphicFrameMk id="6" creationId="{7C9E829E-CD53-9147-A035-47F021DC1DF2}"/>
          </ac:graphicFrameMkLst>
        </pc:graphicFrameChg>
        <pc:graphicFrameChg chg="mod modGraphic">
          <ac:chgData name="Jan Steinar Kveno" userId="1eb52f07-71e5-4d14-92c8-33481ad15a69" providerId="ADAL" clId="{E3F076AB-96F4-4B86-BA5E-764D94BA2597}" dt="2022-02-01T07:50:06.759" v="2871" actId="20577"/>
          <ac:graphicFrameMkLst>
            <pc:docMk/>
            <pc:sldMk cId="3191417455" sldId="264"/>
            <ac:graphicFrameMk id="8" creationId="{9A7836F5-DA16-D742-81B8-273E5FA233B4}"/>
          </ac:graphicFrameMkLst>
        </pc:graphicFrameChg>
        <pc:picChg chg="add mod">
          <ac:chgData name="Jan Steinar Kveno" userId="1eb52f07-71e5-4d14-92c8-33481ad15a69" providerId="ADAL" clId="{E3F076AB-96F4-4B86-BA5E-764D94BA2597}" dt="2022-01-26T04:52:47.816" v="1984" actId="14100"/>
          <ac:picMkLst>
            <pc:docMk/>
            <pc:sldMk cId="3191417455" sldId="264"/>
            <ac:picMk id="4" creationId="{78F2B13E-A48B-460E-B334-589D13D1E761}"/>
          </ac:picMkLst>
        </pc:picChg>
        <pc:picChg chg="add mod">
          <ac:chgData name="Jan Steinar Kveno" userId="1eb52f07-71e5-4d14-92c8-33481ad15a69" providerId="ADAL" clId="{E3F076AB-96F4-4B86-BA5E-764D94BA2597}" dt="2022-01-26T04:51:55.934" v="1981" actId="14100"/>
          <ac:picMkLst>
            <pc:docMk/>
            <pc:sldMk cId="3191417455" sldId="264"/>
            <ac:picMk id="9" creationId="{684C4CFB-D160-41C1-8ABE-C4F6B58DDDB6}"/>
          </ac:picMkLst>
        </pc:picChg>
      </pc:sldChg>
    </pc:docChg>
  </pc:docChgLst>
  <pc:docChgLst>
    <pc:chgData name="Kjetil Utrimark" userId="1279c3cc-6e74-4314-a4cd-7d733113e553" providerId="ADAL" clId="{F255E1A9-BB83-4ADE-B0B1-3D5D2D246FD9}"/>
    <pc:docChg chg="custSel modSld">
      <pc:chgData name="Kjetil Utrimark" userId="1279c3cc-6e74-4314-a4cd-7d733113e553" providerId="ADAL" clId="{F255E1A9-BB83-4ADE-B0B1-3D5D2D246FD9}" dt="2021-03-26T09:43:58.235" v="8" actId="20577"/>
      <pc:docMkLst>
        <pc:docMk/>
      </pc:docMkLst>
      <pc:sldChg chg="modSp mod">
        <pc:chgData name="Kjetil Utrimark" userId="1279c3cc-6e74-4314-a4cd-7d733113e553" providerId="ADAL" clId="{F255E1A9-BB83-4ADE-B0B1-3D5D2D246FD9}" dt="2021-03-26T09:43:58.235" v="8" actId="20577"/>
        <pc:sldMkLst>
          <pc:docMk/>
          <pc:sldMk cId="3191417455" sldId="264"/>
        </pc:sldMkLst>
        <pc:spChg chg="mod">
          <ac:chgData name="Kjetil Utrimark" userId="1279c3cc-6e74-4314-a4cd-7d733113e553" providerId="ADAL" clId="{F255E1A9-BB83-4ADE-B0B1-3D5D2D246FD9}" dt="2021-03-26T09:43:46.344" v="0" actId="1076"/>
          <ac:spMkLst>
            <pc:docMk/>
            <pc:sldMk cId="3191417455" sldId="264"/>
            <ac:spMk id="3" creationId="{796AA78A-8CAD-479C-B3DB-CBAB1CD9900A}"/>
          </ac:spMkLst>
        </pc:spChg>
        <pc:graphicFrameChg chg="modGraphic">
          <ac:chgData name="Kjetil Utrimark" userId="1279c3cc-6e74-4314-a4cd-7d733113e553" providerId="ADAL" clId="{F255E1A9-BB83-4ADE-B0B1-3D5D2D246FD9}" dt="2021-03-26T09:43:58.235" v="8" actId="20577"/>
          <ac:graphicFrameMkLst>
            <pc:docMk/>
            <pc:sldMk cId="3191417455" sldId="264"/>
            <ac:graphicFrameMk id="6" creationId="{7C9E829E-CD53-9147-A035-47F021DC1DF2}"/>
          </ac:graphicFrameMkLst>
        </pc:graphicFrameChg>
      </pc:sldChg>
    </pc:docChg>
  </pc:docChgLst>
  <pc:docChgLst>
    <pc:chgData name="Jan Steinar Kveno" userId="1eb52f07-71e5-4d14-92c8-33481ad15a69" providerId="ADAL" clId="{78750BB3-766F-449B-9C9A-C95EE4F21955}"/>
    <pc:docChg chg="modSld">
      <pc:chgData name="Jan Steinar Kveno" userId="1eb52f07-71e5-4d14-92c8-33481ad15a69" providerId="ADAL" clId="{78750BB3-766F-449B-9C9A-C95EE4F21955}" dt="2021-11-15T06:25:37.078" v="2" actId="1076"/>
      <pc:docMkLst>
        <pc:docMk/>
      </pc:docMkLst>
      <pc:sldChg chg="modSp mod">
        <pc:chgData name="Jan Steinar Kveno" userId="1eb52f07-71e5-4d14-92c8-33481ad15a69" providerId="ADAL" clId="{78750BB3-766F-449B-9C9A-C95EE4F21955}" dt="2021-11-15T06:25:37.078" v="2" actId="1076"/>
        <pc:sldMkLst>
          <pc:docMk/>
          <pc:sldMk cId="3191417455" sldId="264"/>
        </pc:sldMkLst>
        <pc:spChg chg="mod">
          <ac:chgData name="Jan Steinar Kveno" userId="1eb52f07-71e5-4d14-92c8-33481ad15a69" providerId="ADAL" clId="{78750BB3-766F-449B-9C9A-C95EE4F21955}" dt="2021-11-15T06:25:37.078" v="2" actId="1076"/>
          <ac:spMkLst>
            <pc:docMk/>
            <pc:sldMk cId="3191417455" sldId="264"/>
            <ac:spMk id="3" creationId="{796AA78A-8CAD-479C-B3DB-CBAB1CD9900A}"/>
          </ac:spMkLst>
        </pc:spChg>
      </pc:sldChg>
    </pc:docChg>
  </pc:docChgLst>
  <pc:docChgLst>
    <pc:chgData name="Jan Steinar Kveno" userId="1eb52f07-71e5-4d14-92c8-33481ad15a69" providerId="ADAL" clId="{C0ADF31A-1B92-4650-92BA-058E76224C74}"/>
    <pc:docChg chg="modSld">
      <pc:chgData name="Jan Steinar Kveno" userId="1eb52f07-71e5-4d14-92c8-33481ad15a69" providerId="ADAL" clId="{C0ADF31A-1B92-4650-92BA-058E76224C74}" dt="2022-02-02T08:52:54.281" v="296" actId="14100"/>
      <pc:docMkLst>
        <pc:docMk/>
      </pc:docMkLst>
      <pc:sldChg chg="modSp mod">
        <pc:chgData name="Jan Steinar Kveno" userId="1eb52f07-71e5-4d14-92c8-33481ad15a69" providerId="ADAL" clId="{C0ADF31A-1B92-4650-92BA-058E76224C74}" dt="2022-02-02T08:52:54.281" v="296" actId="14100"/>
        <pc:sldMkLst>
          <pc:docMk/>
          <pc:sldMk cId="3191417455" sldId="264"/>
        </pc:sldMkLst>
        <pc:graphicFrameChg chg="modGraphic">
          <ac:chgData name="Jan Steinar Kveno" userId="1eb52f07-71e5-4d14-92c8-33481ad15a69" providerId="ADAL" clId="{C0ADF31A-1B92-4650-92BA-058E76224C74}" dt="2022-02-02T08:52:40.478" v="294" actId="14100"/>
          <ac:graphicFrameMkLst>
            <pc:docMk/>
            <pc:sldMk cId="3191417455" sldId="264"/>
            <ac:graphicFrameMk id="6" creationId="{7C9E829E-CD53-9147-A035-47F021DC1DF2}"/>
          </ac:graphicFrameMkLst>
        </pc:graphicFrameChg>
        <pc:graphicFrameChg chg="mod modGraphic">
          <ac:chgData name="Jan Steinar Kveno" userId="1eb52f07-71e5-4d14-92c8-33481ad15a69" providerId="ADAL" clId="{C0ADF31A-1B92-4650-92BA-058E76224C74}" dt="2022-02-02T08:52:54.281" v="296" actId="14100"/>
          <ac:graphicFrameMkLst>
            <pc:docMk/>
            <pc:sldMk cId="3191417455" sldId="264"/>
            <ac:graphicFrameMk id="8" creationId="{9A7836F5-DA16-D742-81B8-273E5FA233B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2022-02-02</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p:cNvSpPr>
            <a:spLocks noGrp="1"/>
          </p:cNvSpPr>
          <p:nvPr>
            <p:ph type="dt" sz="half" idx="10"/>
          </p:nvPr>
        </p:nvSpPr>
        <p:spPr/>
        <p:txBody>
          <a:bodyPr/>
          <a:lstStyle/>
          <a:p>
            <a:fld id="{0E8C3072-A9EE-EE4D-8E62-5F1AFCC33BC9}" type="datetime1">
              <a:rPr lang="nb-NO" smtClean="0"/>
              <a:t>2022-02-02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2022-02-02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2022-02-02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2022-02-02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2022-02-02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2022-02-02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2022-02-02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2022-02-02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2022-02-02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dirty="0"/>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2022-02-02</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2022-02-02</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dirty="0"/>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dirty="0"/>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2022-02-02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2022-02-02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dirty="0"/>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2022-02-02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2022-02-02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2022-02-02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dirty="0"/>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p>
            <a:fld id="{55136B4A-BB4C-4340-B3EE-EC82E4A24BC5}" type="datetime1">
              <a:rPr lang="nb-NO" smtClean="0"/>
              <a:t>2022-02-02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dirty="0"/>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2022-02-02</a:t>
            </a:fld>
            <a:endParaRPr lang="nb-NO" dirty="0"/>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dirty="0"/>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dirty="0"/>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lassholder for bilde 8">
            <a:extLst>
              <a:ext uri="{FF2B5EF4-FFF2-40B4-BE49-F238E27FC236}">
                <a16:creationId xmlns:a16="http://schemas.microsoft.com/office/drawing/2014/main" id="{684C4CFB-D160-41C1-8ABE-C4F6B58DDDB6}"/>
              </a:ext>
            </a:extLst>
          </p:cNvPr>
          <p:cNvPicPr>
            <a:picLocks noGrp="1" noChangeAspect="1"/>
          </p:cNvPicPr>
          <p:nvPr>
            <p:ph type="pic" sz="quarter" idx="15"/>
          </p:nvPr>
        </p:nvPicPr>
        <p:blipFill>
          <a:blip r:embed="rId2"/>
          <a:srcRect t="12063" b="12063"/>
          <a:stretch>
            <a:fillRect/>
          </a:stretch>
        </p:blipFill>
        <p:spPr>
          <a:xfrm>
            <a:off x="5734094" y="943438"/>
            <a:ext cx="3103519" cy="1751317"/>
          </a:xfrm>
          <a:prstGeom prst="rect">
            <a:avLst/>
          </a:prstGeom>
        </p:spPr>
      </p:pic>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05052"/>
            <a:ext cx="5261503" cy="364014"/>
          </a:xfrm>
        </p:spPr>
        <p:txBody>
          <a:bodyPr/>
          <a:lstStyle/>
          <a:p>
            <a:r>
              <a:rPr lang="nb-NO" dirty="0"/>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1750440467"/>
              </p:ext>
            </p:extLst>
          </p:nvPr>
        </p:nvGraphicFramePr>
        <p:xfrm>
          <a:off x="477366" y="943439"/>
          <a:ext cx="5201914" cy="3730684"/>
        </p:xfrm>
        <a:graphic>
          <a:graphicData uri="http://schemas.openxmlformats.org/drawingml/2006/table">
            <a:tbl>
              <a:tblPr firstRow="1" bandRow="1">
                <a:tableStyleId>{073A0DAA-6AF3-43AB-8588-CEC1D06C72B9}</a:tableStyleId>
              </a:tblPr>
              <a:tblGrid>
                <a:gridCol w="1164702">
                  <a:extLst>
                    <a:ext uri="{9D8B030D-6E8A-4147-A177-3AD203B41FA5}">
                      <a16:colId xmlns:a16="http://schemas.microsoft.com/office/drawing/2014/main" val="164756930"/>
                    </a:ext>
                  </a:extLst>
                </a:gridCol>
                <a:gridCol w="4037212">
                  <a:extLst>
                    <a:ext uri="{9D8B030D-6E8A-4147-A177-3AD203B41FA5}">
                      <a16:colId xmlns:a16="http://schemas.microsoft.com/office/drawing/2014/main" val="1318607463"/>
                    </a:ext>
                  </a:extLst>
                </a:gridCol>
              </a:tblGrid>
              <a:tr h="406581">
                <a:tc gridSpan="2">
                  <a:txBody>
                    <a:bodyPr/>
                    <a:lstStyle/>
                    <a:p>
                      <a:r>
                        <a:rPr lang="nb-NO" sz="1000" b="1" kern="1200" dirty="0">
                          <a:solidFill>
                            <a:schemeClr val="lt1"/>
                          </a:solidFill>
                          <a:latin typeface="+mn-lt"/>
                          <a:ea typeface="+mn-ea"/>
                          <a:cs typeface="+mn-cs"/>
                        </a:rPr>
                        <a:t>09.12.2021 – Utskifting av råtemaster– Jernklave falt ned og traff lærling i skulderen</a:t>
                      </a:r>
                    </a:p>
                  </a:txBody>
                  <a:tcPr marL="68580" marR="68580" marT="34290" marB="34290" anchor="ctr"/>
                </a:tc>
                <a:tc hMerge="1">
                  <a:txBody>
                    <a:bodyPr/>
                    <a:lstStyle/>
                    <a:p>
                      <a:endParaRPr lang="nb-NO" dirty="0"/>
                    </a:p>
                  </a:txBody>
                  <a:tcPr/>
                </a:tc>
                <a:extLst>
                  <a:ext uri="{0D108BD9-81ED-4DB2-BD59-A6C34878D82A}">
                    <a16:rowId xmlns:a16="http://schemas.microsoft.com/office/drawing/2014/main" val="4084160748"/>
                  </a:ext>
                </a:extLst>
              </a:tr>
              <a:tr h="952295">
                <a:tc>
                  <a:txBody>
                    <a:bodyPr/>
                    <a:lstStyle/>
                    <a:p>
                      <a:r>
                        <a:rPr lang="nb-NO" sz="1200" dirty="0"/>
                        <a:t>Hva</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kern="1200" dirty="0">
                          <a:latin typeface="Red Hat Text" panose="02010503040201060303" pitchFamily="2" charset="77"/>
                        </a:rPr>
                        <a:t>Etter oppsetting av to nye stolper og overflytting av travers og linje, skal de to gamle mastene felles. Stolpene står på stag og felles ved at strekkstagene fjernes og masten felles med motorsag over fotboltene. Under arbeid med fellingen faller det ned en gjenglemt klave som treffer lærling i skulderen.</a:t>
                      </a:r>
                    </a:p>
                    <a:p>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641974045"/>
                  </a:ext>
                </a:extLst>
              </a:tr>
              <a:tr h="1370177">
                <a:tc>
                  <a:txBody>
                    <a:bodyPr/>
                    <a:lstStyle/>
                    <a:p>
                      <a:r>
                        <a:rPr lang="nb-NO" sz="1200" dirty="0"/>
                        <a:t>Årsak(er)</a:t>
                      </a:r>
                    </a:p>
                  </a:txBody>
                  <a:tcPr marL="68580" marR="68580" marT="34290" marB="34290"/>
                </a:tc>
                <a:tc>
                  <a:txBody>
                    <a:bodyPr/>
                    <a:lstStyle/>
                    <a:p>
                      <a:r>
                        <a:rPr lang="nb-NO" sz="1000" b="0" i="0" noProof="0" dirty="0">
                          <a:latin typeface="Red Hat Text" panose="02010503040201060303" pitchFamily="2" charset="77"/>
                        </a:rPr>
                        <a:t>Gjenglemt klave etter overflytting til nye mast.</a:t>
                      </a:r>
                    </a:p>
                    <a:p>
                      <a:r>
                        <a:rPr lang="nb-NO" sz="1000" b="0" i="0" noProof="0" dirty="0">
                          <a:latin typeface="Red Hat Text" panose="02010503040201060303" pitchFamily="2" charset="77"/>
                        </a:rPr>
                        <a:t>Det ble ikke sjekket godt nok at alt utstyret var fjernet ved overflytting til nye stolper. Det ble heller ikke observert fra bakken før felling at omtalte klave satt igjen.</a:t>
                      </a:r>
                    </a:p>
                    <a:p>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350104361"/>
                  </a:ext>
                </a:extLst>
              </a:tr>
              <a:tr h="407614">
                <a:tc>
                  <a:txBody>
                    <a:bodyPr/>
                    <a:lstStyle/>
                    <a:p>
                      <a:r>
                        <a:rPr lang="nb-NO" sz="1200" dirty="0"/>
                        <a:t>Konsekvens</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noProof="0" dirty="0">
                          <a:latin typeface="Red Hat Text" panose="02010503040201060303" pitchFamily="2" charset="77"/>
                        </a:rPr>
                        <a:t>Middels – blåmerker og øm skulder, fortsatte arbeidet.  </a:t>
                      </a:r>
                    </a:p>
                  </a:txBody>
                  <a:tcPr marL="68580" marR="68580" marT="34290" marB="34290"/>
                </a:tc>
                <a:extLst>
                  <a:ext uri="{0D108BD9-81ED-4DB2-BD59-A6C34878D82A}">
                    <a16:rowId xmlns:a16="http://schemas.microsoft.com/office/drawing/2014/main" val="4066210839"/>
                  </a:ext>
                </a:extLst>
              </a:tr>
              <a:tr h="563332">
                <a:tc>
                  <a:txBody>
                    <a:bodyPr/>
                    <a:lstStyle/>
                    <a:p>
                      <a:r>
                        <a:rPr lang="nb-NO" sz="1200" dirty="0"/>
                        <a:t>Potensiale</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u="none" strike="noStrike" noProof="0" dirty="0">
                          <a:latin typeface="Red Hat Text" panose="02010503040201060303" pitchFamily="2" charset="77"/>
                        </a:rPr>
                        <a:t>Alvorlig – Klaven falt fra 7-8 meter og kunne forårsaket alvorlig bruddskade </a:t>
                      </a:r>
                      <a:endParaRPr lang="nb-NO" sz="1000" b="0" i="0" noProof="0" dirty="0">
                        <a:latin typeface="Red Hat Text" panose="02010503040201060303" pitchFamily="2" charset="77"/>
                        <a:cs typeface="Arial" panose="020B0604020202020204" pitchFamily="34" charset="0"/>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25" dirty="0">
                <a:solidFill>
                  <a:prstClr val="white">
                    <a:lumMod val="50000"/>
                  </a:prstClr>
                </a:solidFill>
                <a:latin typeface="Red Hat Text" panose="02010503040201060303" pitchFamily="2" charset="77"/>
              </a:rPr>
              <a:t>RUH ID: 30439</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1601231384"/>
              </p:ext>
            </p:extLst>
          </p:nvPr>
        </p:nvGraphicFramePr>
        <p:xfrm>
          <a:off x="5734095" y="2869127"/>
          <a:ext cx="3040512" cy="1804996"/>
        </p:xfrm>
        <a:graphic>
          <a:graphicData uri="http://schemas.openxmlformats.org/drawingml/2006/table">
            <a:tbl>
              <a:tblPr firstRow="1" bandRow="1">
                <a:tableStyleId>{5C22544A-7EE6-4342-B048-85BDC9FD1C3A}</a:tableStyleId>
              </a:tblPr>
              <a:tblGrid>
                <a:gridCol w="3040512">
                  <a:extLst>
                    <a:ext uri="{9D8B030D-6E8A-4147-A177-3AD203B41FA5}">
                      <a16:colId xmlns:a16="http://schemas.microsoft.com/office/drawing/2014/main" val="2764255887"/>
                    </a:ext>
                  </a:extLst>
                </a:gridCol>
              </a:tblGrid>
              <a:tr h="337087">
                <a:tc>
                  <a:txBody>
                    <a:bodyPr/>
                    <a:lstStyle/>
                    <a:p>
                      <a:r>
                        <a:rPr lang="nb-NO" sz="1200" dirty="0"/>
                        <a:t>Læringspunkter</a:t>
                      </a:r>
                    </a:p>
                  </a:txBody>
                  <a:tcPr marL="68580" marR="68580" marT="34290" marB="34290" anchor="ctr"/>
                </a:tc>
                <a:extLst>
                  <a:ext uri="{0D108BD9-81ED-4DB2-BD59-A6C34878D82A}">
                    <a16:rowId xmlns:a16="http://schemas.microsoft.com/office/drawing/2014/main" val="1233428950"/>
                  </a:ext>
                </a:extLst>
              </a:tr>
              <a:tr h="1467909">
                <a:tc>
                  <a:txBody>
                    <a:bodyP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Felling av master er i utgangspunktet forbundet med høy risiko og krever overvåkenhet for å unngå skader.</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I Sja skal arbeidsoperasjonene gjennomgås på forhånd for å avdekke og minimere risiko.</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Sja oppdateres med nye tiltak underveis ved endringer i risikoforhold.</a:t>
                      </a:r>
                    </a:p>
                  </a:txBody>
                  <a:tcPr marL="68580" marR="68580" marT="34290" marB="34290"/>
                </a:tc>
                <a:extLst>
                  <a:ext uri="{0D108BD9-81ED-4DB2-BD59-A6C34878D82A}">
                    <a16:rowId xmlns:a16="http://schemas.microsoft.com/office/drawing/2014/main" val="1636191610"/>
                  </a:ext>
                </a:extLst>
              </a:tr>
            </a:tbl>
          </a:graphicData>
        </a:graphic>
      </p:graphicFrame>
      <p:sp>
        <p:nvSpPr>
          <p:cNvPr id="3" name="TekstSylinder 2">
            <a:extLst>
              <a:ext uri="{FF2B5EF4-FFF2-40B4-BE49-F238E27FC236}">
                <a16:creationId xmlns:a16="http://schemas.microsoft.com/office/drawing/2014/main" id="{4D1BC478-9EA8-48B3-BCAF-44597BAF2E0E}"/>
              </a:ext>
            </a:extLst>
          </p:cNvPr>
          <p:cNvSpPr txBox="1"/>
          <p:nvPr/>
        </p:nvSpPr>
        <p:spPr>
          <a:xfrm>
            <a:off x="5911673" y="2659497"/>
            <a:ext cx="1542807" cy="215444"/>
          </a:xfrm>
          <a:prstGeom prst="rect">
            <a:avLst/>
          </a:prstGeom>
          <a:noFill/>
        </p:spPr>
        <p:txBody>
          <a:bodyPr wrap="square" rtlCol="0">
            <a:spAutoFit/>
          </a:bodyPr>
          <a:lstStyle/>
          <a:p>
            <a:r>
              <a:rPr lang="nb-NO" sz="800" dirty="0"/>
              <a:t>Master før overflytting</a:t>
            </a:r>
          </a:p>
        </p:txBody>
      </p:sp>
      <p:pic>
        <p:nvPicPr>
          <p:cNvPr id="4" name="Bilde 3">
            <a:extLst>
              <a:ext uri="{FF2B5EF4-FFF2-40B4-BE49-F238E27FC236}">
                <a16:creationId xmlns:a16="http://schemas.microsoft.com/office/drawing/2014/main" id="{78F2B13E-A48B-460E-B334-589D13D1E761}"/>
              </a:ext>
            </a:extLst>
          </p:cNvPr>
          <p:cNvPicPr>
            <a:picLocks noChangeAspect="1"/>
          </p:cNvPicPr>
          <p:nvPr/>
        </p:nvPicPr>
        <p:blipFill>
          <a:blip r:embed="rId3"/>
          <a:stretch>
            <a:fillRect/>
          </a:stretch>
        </p:blipFill>
        <p:spPr>
          <a:xfrm>
            <a:off x="7686873" y="1380683"/>
            <a:ext cx="1152722" cy="1363528"/>
          </a:xfrm>
          <a:prstGeom prst="rect">
            <a:avLst/>
          </a:prstGeom>
        </p:spPr>
      </p:pic>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18" ma:contentTypeDescription="Opprett et nytt dokument." ma:contentTypeScope="" ma:versionID="3922a91f6c3a69607b78090598cbbc3b">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076193ae53fdd140c9626d4511f38c0c"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2:dsrLink" minOccurs="0"/>
                <xsd:element ref="ns2:dsr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ma:readOnly="false">
      <xsd:simpleType>
        <xsd:restriction base="dms:Choice">
          <xsd:enumeration value="Arbeidsbeskrivelse"/>
          <xsd:enumeration value="Krav"/>
          <xsd:enumeration value="Mal/Skjema"/>
          <xsd:enumeration value="Vedlegg"/>
          <xsd:enumeration value="Systemdokumentasjon"/>
          <xsd:enumeration value="Læringsark"/>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dsrLink" ma:index="18" nillable="true" ma:displayName="Readin Link" ma:internalName="dsrLink">
      <xsd:complexType>
        <xsd:complexContent>
          <xsd:extension base="dms:URL">
            <xsd:sequence>
              <xsd:element name="Url" type="dms:ValidUrl" minOccurs="0" nillable="true"/>
              <xsd:element name="Description" type="xsd:string" nillable="true"/>
            </xsd:sequence>
          </xsd:extension>
        </xsd:complexContent>
      </xsd:complexType>
    </xsd:element>
    <xsd:element name="dsrStatus" ma:index="19" nillable="true" ma:displayName="Readin Status" ma:internalName="dsrStatus">
      <xsd:simpleType>
        <xsd:restriction base="dms:Choice">
          <xsd:enumeration value="New"/>
          <xsd:enumeration value="Draft"/>
          <xsd:enumeration value="Published"/>
          <xsd:enumeration value="Withdrawn"/>
          <xsd:enumeration value="Converting"/>
          <xsd:enumeration value="Error"/>
          <xsd:enumeration value="Removed"/>
        </xsd:restrict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Annet system"/>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Opprinnelse xmlns="6d4a5315-78c6-4c96-bb32-0e29fe55ad16">Elvia</Opprinnelse>
    <Godkjenner xmlns="6d4a5315-78c6-4c96-bb32-0e29fe55ad16">
      <UserInfo>
        <DisplayName>Kjetil Utrimark</DisplayName>
        <AccountId>79</AccountId>
        <AccountType/>
      </UserInfo>
    </Godkjenner>
    <dsrStatus xmlns="6d4a5315-78c6-4c96-bb32-0e29fe55ad16" xsi:nil="true"/>
    <Kopierestil xmlns="b4509093-701c-4f4a-83cb-59d1966a0a3b" xsi:nil="true"/>
    <Dokumenteier xmlns="6d4a5315-78c6-4c96-bb32-0e29fe55ad16">
      <UserInfo>
        <DisplayName>Kjetil Utrimark</DisplayName>
        <AccountId>79</AccountId>
        <AccountType/>
      </UserInfo>
    </Dokumenteier>
    <Dokumenttype xmlns="6d4a5315-78c6-4c96-bb32-0e29fe55ad16">Læringsark</Dokumenttype>
    <dsrLink xmlns="6d4a5315-78c6-4c96-bb32-0e29fe55ad16">
      <Url xsi:nil="true"/>
      <Description xsi:nil="true"/>
    </dsrLink>
    <Ekstern xmlns="6d4a5315-78c6-4c96-bb32-0e29fe55ad16">false</Ekstern>
    <SharedWithUsers xmlns="6d4a5315-78c6-4c96-bb32-0e29fe55ad16">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04D7104-6334-4DD1-BC14-E4C43CAC9D8F}"/>
</file>

<file path=customXml/itemProps2.xml><?xml version="1.0" encoding="utf-8"?>
<ds:datastoreItem xmlns:ds="http://schemas.openxmlformats.org/officeDocument/2006/customXml" ds:itemID="{5B5B1BAC-5AF3-426D-AD74-361DCA4992AF}">
  <ds:schemaRefs>
    <ds:schemaRef ds:uri="http://purl.org/dc/elements/1.1/"/>
    <ds:schemaRef ds:uri="http://schemas.microsoft.com/office/2006/metadata/properties"/>
    <ds:schemaRef ds:uri="a8f0b6f9-2b67-4617-a70c-e96b3cb34168"/>
    <ds:schemaRef ds:uri="http://purl.org/dc/terms/"/>
    <ds:schemaRef ds:uri="bd6ed28d-af38-44fd-b7e0-25d28c6ead1c"/>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DA69340-209E-4691-8F98-78E2166253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TotalTime>1228</TotalTime>
  <Words>189</Words>
  <Application>Microsoft Office PowerPoint</Application>
  <PresentationFormat>Skjermfremvisning (16:9)</PresentationFormat>
  <Paragraphs>17</Paragraphs>
  <Slides>1</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vt:i4>
      </vt:variant>
    </vt:vector>
  </HeadingPairs>
  <TitlesOfParts>
    <vt:vector size="8" baseType="lpstr">
      <vt:lpstr>Arial</vt:lpstr>
      <vt:lpstr>Calibri</vt:lpstr>
      <vt:lpstr>Red Hat Display</vt:lpstr>
      <vt:lpstr>Red Hat Display Black</vt:lpstr>
      <vt:lpstr>Red Hat Text</vt:lpstr>
      <vt:lpstr>Red Hat Text Medium</vt: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Jan Steinar Kveno</cp:lastModifiedBy>
  <cp:revision>2</cp:revision>
  <dcterms:created xsi:type="dcterms:W3CDTF">2017-08-30T13:22:09Z</dcterms:created>
  <dcterms:modified xsi:type="dcterms:W3CDTF">2022-02-02T08:53:00Z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11900</vt:r8>
  </property>
  <property fmtid="{D5CDD505-2E9C-101B-9397-08002B2CF9AE}" pid="5" name="xd_Signature">
    <vt:bool>false</vt:bool>
  </property>
  <property fmtid="{D5CDD505-2E9C-101B-9397-08002B2CF9AE}" pid="6" name="xd_ProgID">
    <vt:lpwstr/>
  </property>
  <property fmtid="{D5CDD505-2E9C-101B-9397-08002B2CF9AE}" pid="7" name="_ExtendedDescription">
    <vt:lpwstr/>
  </property>
  <property fmtid="{D5CDD505-2E9C-101B-9397-08002B2CF9AE}" pid="8" name="TriggerFlowInfo">
    <vt:lpwstr/>
  </property>
  <property fmtid="{D5CDD505-2E9C-101B-9397-08002B2CF9AE}" pid="9" name="MigrationWizId">
    <vt:lpwstr>3ec29678-00b2-4473-9672-03e6e32961f2</vt:lpwstr>
  </property>
  <property fmtid="{D5CDD505-2E9C-101B-9397-08002B2CF9AE}" pid="10" name="_SourceUrl">
    <vt:lpwstr/>
  </property>
  <property fmtid="{D5CDD505-2E9C-101B-9397-08002B2CF9AE}" pid="11" name="_SharedFileIndex">
    <vt:lpwstr/>
  </property>
  <property fmtid="{D5CDD505-2E9C-101B-9397-08002B2CF9AE}" pid="12" name="ComplianceAssetId">
    <vt:lpwstr/>
  </property>
  <property fmtid="{D5CDD505-2E9C-101B-9397-08002B2CF9AE}" pid="13" name="TemplateUrl">
    <vt:lpwstr/>
  </property>
</Properties>
</file>