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913B0C-1F25-42DB-AF81-8DEE64B7EC6B}" v="10" dt="2024-03-13T09:14:55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4" d="100"/>
          <a:sy n="104" d="100"/>
        </p:scale>
        <p:origin x="20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f4927be7-e749-48e9-8ea8-3ef03d59aa3f" providerId="ADAL" clId="{98913B0C-1F25-42DB-AF81-8DEE64B7EC6B}"/>
    <pc:docChg chg="custSel modSld">
      <pc:chgData name="Reidulf Ekera" userId="f4927be7-e749-48e9-8ea8-3ef03d59aa3f" providerId="ADAL" clId="{98913B0C-1F25-42DB-AF81-8DEE64B7EC6B}" dt="2024-03-13T11:53:48.338" v="1990" actId="14100"/>
      <pc:docMkLst>
        <pc:docMk/>
      </pc:docMkLst>
      <pc:sldChg chg="addSp delSp modSp mod">
        <pc:chgData name="Reidulf Ekera" userId="f4927be7-e749-48e9-8ea8-3ef03d59aa3f" providerId="ADAL" clId="{98913B0C-1F25-42DB-AF81-8DEE64B7EC6B}" dt="2024-03-13T11:53:48.338" v="1990" actId="14100"/>
        <pc:sldMkLst>
          <pc:docMk/>
          <pc:sldMk cId="3191417455" sldId="264"/>
        </pc:sldMkLst>
        <pc:spChg chg="add mod">
          <ac:chgData name="Reidulf Ekera" userId="f4927be7-e749-48e9-8ea8-3ef03d59aa3f" providerId="ADAL" clId="{98913B0C-1F25-42DB-AF81-8DEE64B7EC6B}" dt="2024-02-21T09:14:13.828" v="1063" actId="1076"/>
          <ac:spMkLst>
            <pc:docMk/>
            <pc:sldMk cId="3191417455" sldId="264"/>
            <ac:spMk id="3" creationId="{49BED1B2-321F-31E7-260B-E93E25D787FE}"/>
          </ac:spMkLst>
        </pc:spChg>
        <pc:spChg chg="del">
          <ac:chgData name="Reidulf Ekera" userId="f4927be7-e749-48e9-8ea8-3ef03d59aa3f" providerId="ADAL" clId="{98913B0C-1F25-42DB-AF81-8DEE64B7EC6B}" dt="2024-02-16T12:56:31.755" v="1049" actId="22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Reidulf Ekera" userId="f4927be7-e749-48e9-8ea8-3ef03d59aa3f" providerId="ADAL" clId="{98913B0C-1F25-42DB-AF81-8DEE64B7EC6B}" dt="2024-02-07T09:26:22.350" v="13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Reidulf Ekera" userId="f4927be7-e749-48e9-8ea8-3ef03d59aa3f" providerId="ADAL" clId="{98913B0C-1F25-42DB-AF81-8DEE64B7EC6B}" dt="2024-02-07T09:25:01.424" v="0" actId="478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98913B0C-1F25-42DB-AF81-8DEE64B7EC6B}" dt="2024-03-13T11:53:48.338" v="1990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98913B0C-1F25-42DB-AF81-8DEE64B7EC6B}" dt="2024-03-13T11:53:10.374" v="1987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Reidulf Ekera" userId="f4927be7-e749-48e9-8ea8-3ef03d59aa3f" providerId="ADAL" clId="{98913B0C-1F25-42DB-AF81-8DEE64B7EC6B}" dt="2024-02-07T09:25:04.391" v="1" actId="478"/>
          <ac:picMkLst>
            <pc:docMk/>
            <pc:sldMk cId="3191417455" sldId="264"/>
            <ac:picMk id="4" creationId="{8AE66B0A-FD56-4417-A223-C2CE0365FFD1}"/>
          </ac:picMkLst>
        </pc:picChg>
        <pc:picChg chg="add mod ord">
          <ac:chgData name="Reidulf Ekera" userId="f4927be7-e749-48e9-8ea8-3ef03d59aa3f" providerId="ADAL" clId="{98913B0C-1F25-42DB-AF81-8DEE64B7EC6B}" dt="2024-03-13T11:53:03.979" v="1986" actId="14100"/>
          <ac:picMkLst>
            <pc:docMk/>
            <pc:sldMk cId="3191417455" sldId="264"/>
            <ac:picMk id="4" creationId="{F7075176-CF1A-0CAA-8B3D-4872AD164F5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F7075176-CF1A-0CAA-8B3D-4872AD164F5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4587" b="4587"/>
          <a:stretch/>
        </p:blipFill>
        <p:spPr>
          <a:xfrm>
            <a:off x="5828698" y="1010840"/>
            <a:ext cx="2978680" cy="1560910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772856"/>
              </p:ext>
            </p:extLst>
          </p:nvPr>
        </p:nvGraphicFramePr>
        <p:xfrm>
          <a:off x="305897" y="1010841"/>
          <a:ext cx="5201914" cy="372760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79983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09.01.2024 – Linjearbeid – Klemskade av bevegeligdel på kabelhenger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72871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Lærling skadet finger når trommelaksling ble lagt på plass i trommelstativ på kabelhenger.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65494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Mistet taket da akslingen skulle legges på plass noe som førte til at finger kom i klem mellom aksling og opplagringspunktet på kabelhengerens trommelstativet.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effectLst/>
                          <a:latin typeface="Red Hat Text" panose="02010503040201060303" pitchFamily="2" charset="77"/>
                          <a:ea typeface="+mn-ea"/>
                          <a:cs typeface="+mn-cs"/>
                        </a:rPr>
                        <a:t>Tilskadekommede har plasserte seg feil i forhold til utførelse av oppgaven samt feilbe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+mn-cs"/>
                        </a:rPr>
                        <a:t>dømt </a:t>
                      </a:r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vekten på trommelakslingen.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+mn-cs"/>
                      </a:endParaRPr>
                    </a:p>
                    <a:p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+mn-cs"/>
                        </a:rPr>
                        <a:t>Hansker ble ikke benyttet, samt det var første gang han gjorde dette og hadde dermed begrenset erfaring</a:t>
                      </a:r>
                      <a:r>
                        <a:rPr lang="nb-NO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65032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Lav – sårskade behandlet av lege.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44227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Lav- utfra forholdene i den aktuelle hendelsen forventes ikke særlig høyere  potensiale.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ID:53392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06411"/>
              </p:ext>
            </p:extLst>
          </p:nvPr>
        </p:nvGraphicFramePr>
        <p:xfrm>
          <a:off x="5797972" y="2700181"/>
          <a:ext cx="3040131" cy="2038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131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8065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57616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Benytt korrekt verneutstyr, i dette tilfellet hansker.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med opplæring/oppfriskning i aktuelle utstyrs funksjoner og risikoer før betjening og/eller bruk. Spør om hjelp hvis du er usikker.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med tett oppfølging av lærlinger. Elvia ser på tiltak for å øke læringsmentorers kompetanse. Elvia deltar i Fornybar Norges lærling-gruppe. 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49BED1B2-321F-31E7-260B-E93E25D787FE}"/>
              </a:ext>
            </a:extLst>
          </p:cNvPr>
          <p:cNvSpPr/>
          <p:nvPr/>
        </p:nvSpPr>
        <p:spPr>
          <a:xfrm rot="531317">
            <a:off x="6589985" y="1172234"/>
            <a:ext cx="1164126" cy="5402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a8f0b6f9-2b67-4617-a70c-e96b3cb34168"/>
    <ds:schemaRef ds:uri="bd6ed28d-af38-44fd-b7e0-25d28c6ead1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174208-743B-43E9-9F36-C8A2B08428FF}"/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103</TotalTime>
  <Words>176</Words>
  <Application>Microsoft Office PowerPoint</Application>
  <PresentationFormat>Skjermfremvisning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Reidulf Ekera</cp:lastModifiedBy>
  <cp:revision>2</cp:revision>
  <dcterms:created xsi:type="dcterms:W3CDTF">2017-08-30T13:22:09Z</dcterms:created>
  <dcterms:modified xsi:type="dcterms:W3CDTF">2024-03-13T11:53:58Z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