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48324-7274-4C91-B8BD-E1D969B68105}" v="21" dt="2024-09-09T07:57:40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624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0:57.24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408 1 24575,'0'13'0,"0"1"0,-2-1 0,0 1 0,0-1 0,-1 0 0,-1 0 0,0 0 0,-1 0 0,-12 22 0,10-28 0,0-1 0,-1-1 0,0 0 0,0 0 0,-1 0 0,1-1 0,-1 0 0,0-1 0,0 0 0,0 0 0,0-1 0,-1 0 0,-11 1 0,7 0 0,1 0 0,-1 1 0,1 1 0,0 0 0,0 1 0,1 0 0,-14 10 0,-5 1 0,26-14 0,0 0 0,0 0 0,-1-1 0,1 0 0,-1 0 0,1 0 0,-1-1 0,-8 2 0,12-3 0,1 0 0,0 0 0,0-1 0,0 1 0,0 0 0,0 0 0,0-1 0,0 1 0,0 0 0,0-1 0,0 1 0,0-1 0,0 0 0,0 1 0,0-1 0,0 0 0,1 1 0,-1-1 0,-1-1 0,1-1 0,-1 1 0,1 0 0,0-1 0,0 1 0,0-1 0,1 1 0,-1-1 0,0 0 0,1 1 0,0-1 0,-1-3 0,1 2 0,0-1 0,0 1 0,0 0 0,0-1 0,1 1 0,0-1 0,-1 1 0,2 0 0,-1 0 0,0-1 0,1 1 0,0 0 0,3-4 0,0 0 0,1 1 0,0 0 0,1 1 0,12-11 0,3-2 0,-4-4 0,-16 20 0,0 0 0,1-1 0,-1 1 0,1 0 0,0 0 0,0 0 0,0 1 0,5-4 0,-8 6 0,1 0 0,0 0 0,-1 1 0,1-1 0,0 1 0,-1-1 0,1 1 0,0-1 0,-1 1 0,1-1 0,-1 1 0,1-1 0,-1 1 0,1 0 0,-1-1 0,0 1 0,1 0 0,-1-1 0,0 1 0,1 0 0,-1-1 0,0 1 0,0 0 0,0 0 0,0 0 0,0-1 0,0 1 0,0 0 0,0 0 0,0-1 0,0 1 0,0 1 0,1 32 0,-1-32 0,3 143 0,9-161 120,-12 16-155,0 0-1,0-1 1,1 1 0,-1 0-1,0 0 1,1-1-1,-1 1 1,1 0 0,-1 0-1,0-1 1,1 1 0,-1 0-1,1 0 1,-1 0 0,0 0-1,1 0 1,-1-1 0,1 1-1,-1 0 1,1 0-1,-1 0 1,0 0 0,1 0-1,-1 0 1,1 1 0,-1-1-1,1 0 1,-1 0 0,0 0-1,1 0 1,-1 0 0,1 1-1,-1-1 1,0 0-1,1 0 1,-1 1 0,0-1-1,1 0 1,-1 1 0,0-1-1,1 1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4.03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1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5.41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6.41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8.034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9.00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50.35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52.492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2:48.74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1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2:51.00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3:37.86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1120 1185 24575,'2'95'0,"-5"100"0,2-185 0,-1 1 0,-1-1 0,1 0 0,-2 0 0,1 0 0,-2 0 0,1 0 0,-9 12 0,10-16 0,-1-1 0,0 1 0,0-1 0,-1 0 0,1 0 0,-1-1 0,0 1 0,0-1 0,-1 0 0,1 0 0,-1-1 0,0 1 0,0-1 0,-7 2 0,8-3 0,0-1 0,0 1 0,0-1 0,-1 0 0,1-1 0,0 1 0,-11-1 0,15-1 0,1 1 0,-1 0 0,0 0 0,0-1 0,0 1 0,0 0 0,1-1 0,-1 1 0,0-1 0,0 1 0,0-1 0,1 1 0,-1-1 0,0 0 0,1 1 0,-1-1 0,1 0 0,-1 0 0,1 1 0,-1-2 0,0 0 0,0 0 0,1 0 0,-1-1 0,1 1 0,0 0 0,0 0 0,0 0 0,0-1 0,0 1 0,0 0 0,1-4 0,23-93 0,-16 73 0,-2 0 0,0-1 0,3-49 0,-8 64 0,1 0 0,0-1 0,1 1 0,0 0 0,6-12 0,-5 12 0,0-1 0,-1 1 0,0-1 0,-1 1 0,1-14 0,-4-5 0,-1-21 0,2 49 0,0 0 0,1 1 0,-1-1 0,0 0 0,1 1 0,0-1 0,-1 1 0,1-1 0,0 0 0,0 1 0,1 0 0,-1-1 0,3-3 0,-3 5 0,0 1 0,0-1 0,0 1 0,0-1 0,0 1 0,0-1 0,0 1 0,0 0 0,0 0 0,1 0 0,-1-1 0,0 1 0,0 0 0,0 0 0,0 0 0,0 1 0,0-1 0,0 0 0,0 0 0,1 0 0,-1 1 0,0-1 0,0 1 0,0-1 0,0 1 0,0-1 0,-1 1 0,1 0 0,0-1 0,0 1 0,0 0 0,0 0 0,-1-1 0,1 1 0,0 0 0,0 2 0,3 0 0,-1 1 0,0 0 0,0 0 0,0 1 0,-1-1 0,4 9 0,3 21 0,-2 1 0,-1 0 0,-2 0 0,-1 0 0,-2 1 0,-7 63 0,5-90 0,-1 1 0,-1-1 0,1 0 0,-2 0 0,1 0 0,-8 12 0,9-17 0,0 0 0,0 0 0,0 0 0,-1 0 0,1-1 0,-1 0 0,0 1 0,0-1 0,-1 0 0,1 0 0,0-1 0,-1 1 0,0-1 0,0 1 0,-7 2 0,10-5 0,-1 0 0,0 0 0,1 0 0,-1 0 0,1 0 0,-1 0 0,1 0 0,-1 0 0,0-1 0,1 1 0,-1-1 0,1 1 0,-1-1 0,1 0 0,0 1 0,-1-1 0,1 0 0,0 0 0,-1 0 0,1 0 0,0 0 0,0 0 0,0-1 0,0 1 0,0 0 0,0 0 0,0-1 0,0 1 0,1-1 0,-2-1 0,-18-53 0,15 37 0,-3-8 0,1 0 0,2 0 0,1-1 0,-2-38 0,8-119 0,1 70 0,-3 102 0,1 0 0,0 0 0,1 0 0,0 0 0,1 0 0,8-20 0,-11 32 0,0 1 0,1-1 0,-1 0 0,0 1 0,0-1 0,1 1 0,-1-1 0,0 1 0,1-1 0,-1 1 0,0-1 0,1 1 0,-1-1 0,1 1 0,-1-1 0,1 1 0,-1 0 0,1-1 0,-1 1 0,1 0 0,-1-1 0,1 1 0,-1 0 0,1 0 0,0-1 0,-1 1 0,1 0 0,-1 0 0,1 0 0,1 0 0,12 14 0,6 30 0,-19-41 0,3 9 0,-3-7 0,0 0 0,1-1 0,-1 1 0,1 0 0,0-1 0,1 1 0,-1-1 0,1 1 0,0-1 0,6 7 0,-9-11 0,0 0 0,0 0 0,0 0 0,0 0 0,0 0 0,0 0 0,0 0 0,1 0 0,-1 0 0,0 0 0,0 0 0,0 1 0,0-1 0,0 0 0,0 0 0,0 0 0,1 0 0,-1 0 0,0 0 0,0 0 0,0 0 0,0 0 0,0 0 0,0 0 0,0 0 0,1 0 0,-1-1 0,0 1 0,0 0 0,0 0 0,0 0 0,0 0 0,0 0 0,0 0 0,0 0 0,1 0 0,-1 0 0,0 0 0,0 0 0,0 0 0,0 0 0,0-1 0,0 1 0,0 0 0,0 0 0,0 0 0,0 0 0,0 0 0,0 0 0,0 0 0,0-1 0,0 1 0,0 0 0,0 0 0,0 0 0,0 0 0,0 0 0,0 0 0,0-1 0,-3-10 0,-7-11 0,10 22 0,-42-102 0,39 95 0,0-1 0,0 0 0,0 0 0,1 0 0,0 0 0,1-1 0,0 1 0,-1-11 0,5-75 0,0 36 0,7-36 0,-6 68 0,2-46 0,13-63 0,1-18 0,-20 149 0,0 0 0,0 0 0,0 0 0,0 0 0,-1 0 0,1 0 0,-1 0 0,0 0 0,0 0 0,-1 0 0,1 1 0,-1-1 0,1 0 0,-4-3 0,3 5 0,-1 0 0,0 0 0,0 0 0,1 0 0,-1 1 0,0-1 0,0 1 0,0 0 0,-1 0 0,1 0 0,0 0 0,0 1 0,0-1 0,-1 1 0,1 0 0,0 0 0,-7 0 0,-26 1 0,-1-3 0,-52-8 0,44 5 0,1 1 0,-69 4 0,64 2 0,1-3 0,-49-7 0,-11 1 0,76 7 0,-56-8 0,85 7 0,0 0 0,0 1 0,0-1 0,0 1 0,0 0 0,0 0 0,-1 0 0,1 0 0,0 0 0,0 1 0,0-1 0,0 1 0,0 0 0,0 0 0,0 0 0,0 1 0,0-1 0,0 1 0,1-1 0,-1 1 0,1 0 0,-1 0 0,1 0 0,-1 0 0,1 0 0,0 1 0,0-1 0,0 1 0,1 0 0,-4 5 0,2 1 0,-1 0 0,2 1 0,-1 0 0,1 0 0,1 0 0,0-1 0,0 1 0,2 16 0,-3-6 0,0 0 0,-1 0 0,-1-1 0,-1 1 0,-13 34 0,11-35 0,-6 14 0,8-23 0,1 0 0,0 0 0,1 0 0,-5 21 0,8-28 0,0 0 0,0 0 0,0 0 0,0 0 0,0 0 0,1-1 0,-1 1 0,1 0 0,0 0 0,0 0 0,0-1 0,0 1 0,0 0 0,0-1 0,1 1 0,-1-1 0,1 1 0,0-1 0,0 0 0,0 0 0,0 1 0,0-2 0,3 3 0,-1 0 0,1 0 0,-1 1 0,0-1 0,-1 1 0,1 0 0,3 6 0,-5-7 0,0-1 0,0 1 0,1-1 0,0 1 0,-1-1 0,1 0 0,0 0 0,1 0 0,-1 0 0,0 0 0,1-1 0,5 3 0,13 5 0,-1 0 0,-1 1 0,34 23 0,-46-27 0,1 1 0,-1 0 0,0 0 0,0 1 0,-1 0 0,0 1 0,-1-1 0,0 1 0,7 17 0,-9-21 0,-1 0 0,1 1 0,1-1 0,-1-1 0,1 1 0,0-1 0,7 7 0,-7-8 0,-1-1 0,0 1 0,0 1 0,0-1 0,0 1 0,-1-1 0,0 1 0,0 0 0,0 0 0,0 0 0,-1 1 0,3 8 0,0 7 0,1-1 0,1 1 0,1-1 0,0-1 0,2 0 0,22 35 0,-10-10 0,-20-37 0,1 0 0,0 0 0,1 0 0,-1-1 0,1 1 0,8 9 0,-2-4 0,-1 1 0,-1-1 0,14 29 0,17 25 0,-13-25 0,-19-30 0,0 0 0,0 0 0,17 17 0,-12-14 0,-1 1 0,-1 0 0,0 1 0,8 18 0,-7-13 0,-6-12 0,-1 1 0,0 0 0,0 0 0,-1 0 0,-1 0 0,0 1 0,0-1 0,-1 1 0,0-1 0,-1 1 0,0-1 0,-1 1 0,0-1 0,-3 15 0,4-25 0,0 1 0,0-1 0,0 0 0,0 1 0,-1-1 0,1 0 0,0 1 0,0-1 0,0 0 0,0 1 0,0-1 0,0 0 0,-1 1 0,1-1 0,0 0 0,0 0 0,0 1 0,-1-1 0,1 0 0,0 0 0,0 1 0,-1-1 0,1 0 0,0 0 0,-1 0 0,1 0 0,0 1 0,0-1 0,-1 0 0,1 0 0,0 0 0,-1 0 0,1 0 0,0 0 0,-1 0 0,1 0 0,0 0 0,-1 0 0,-10-12 0,-6-28 0,16 36 0,-4-11 0,1-1 0,0 0 0,2 0 0,-1 0 0,2 0 0,1-17 0,-1 11 0,0 0 0,-7-33 0,1 14 0,6 35 0,1 25 0,0-7 0,2 34 0,-1-23 0,0 0 0,-5 39 0,4-62 0,0 0 0,0 1 0,0-1 0,0 0 0,0 0 0,0 1 0,0-1 0,0 0 0,0 0 0,0 1 0,0-1 0,0 0 0,0 0 0,0 1 0,-1-1 0,1 0 0,0 0 0,0 1 0,0-1 0,0 0 0,-1 0 0,1 0 0,0 0 0,0 1 0,0-1 0,-1 0 0,1 0 0,0 0 0,0 0 0,-1 0 0,1 1 0,0-1 0,0 0 0,-1 0 0,1 0 0,0 0 0,0 0 0,-1 0 0,1 0 0,0 0 0,0 0 0,-1 0 0,1 0 0,-1 0 0,-12-11 0,-7-17 0,13 13 0,1 0 0,-7-28 0,12 37 0,-1 1 0,1-1 0,0 0 0,0 0 0,1 0 0,0 0 0,0 0 0,0 0 0,1 0 0,2-10 0,-1 13 0,0 1 0,0 0 0,0-1 0,0 1 0,0 0 0,1 0 0,-1 0 0,0 0 0,1 1 0,0-1 0,-1 1 0,1-1 0,0 1 0,0 0 0,0 0 0,0 0 0,0 1 0,0-1 0,0 1 0,0-1 0,0 1 0,0 0 0,0 0 0,5 1 0,-1-1 0,0 0 0,0 1 0,1 0 0,-1 1 0,0-1 0,0 1 0,0 1 0,0-1 0,9 6 0,-12-6 0,-1 1 0,1 0 0,-1 0 0,0 0 0,0 0 0,0 1 0,0-1 0,0 1 0,-1 0 0,0 0 0,0-1 0,0 2 0,0-1 0,0 0 0,1 8 0,-28-67 0,22 22 0,1 0 0,1 0 0,2 0 0,2 0 0,11-59 0,-11 74 0,0 5 0,0 1 0,1 0 0,1 0 0,9-20 0,-7 20 0,-1-1 0,-1-1 0,6-20 0,7-26 0,-14 49 0,0-1 0,0 0 0,-1 0 0,-1 0 0,2-22 0,-5-563 0,1 594 0,0 1 0,0-1 0,0 1 0,0-1 0,-1 1 0,1-1 0,-1 1 0,1 0 0,-1-1 0,0 1 0,0 0 0,0-1 0,-1 1 0,1 0 0,0 0 0,-1 0 0,1 0 0,-1 0 0,0 1 0,0-1 0,0 0 0,0 1 0,0-1 0,0 1 0,0 0 0,-3-2 0,-4 0 0,-1 0 0,0 0 0,0 1 0,1 0 0,-15 0 0,11 0 0,-73-4 0,-120 7 0,74 2 0,116-3 0,1 1 0,0 0 0,0 1 0,0 1 0,0 0 0,0 1 0,1 1 0,0 1 0,0-1 0,0 2 0,0 0 0,-15 11 0,29-17 0,-1-1 0,0 1 0,1-1 0,-1 1 0,0-1 0,1 1 0,-1-1 0,1 1 0,-1 0 0,1-1 0,-1 1 0,1 0 0,0-1 0,-1 1 0,1 0 0,0-1 0,-1 1 0,1 0 0,0 0 0,0-1 0,0 1 0,0 0 0,0 0 0,0 0 0,0-1 0,0 1 0,0 0 0,0 0 0,0-1 0,0 1 0,1 0 0,-1 0 0,0-1 0,1 1 0,-1 0 0,0 0 0,1-1 0,-1 1 0,1 0 0,-1-1 0,1 1 0,-1-1 0,1 1 0,-1-1 0,1 1 0,0-1 0,-1 1 0,1-1 0,0 0 0,-1 1 0,1-1 0,1 1 0,53 21 0,-29-13 0,5 5 0,0-1 0,1-2 0,1-1 0,43 7 0,-47-11 0,-12-3 0,0 0 0,1-1 0,21 1 0,-32-4 0,1 0 0,-1 0 0,0 0 0,0-1 0,0 0 0,0 0 0,0-1 0,0 0 0,-1 0 0,1-1 0,5-4 0,82-59 0,-90 64 0,-1 1 0,1 0 0,-1 0 0,1 0 0,0 1 0,0-1 0,0 1 0,0 0 0,0 0 0,0 1 0,0-1 0,0 1 0,0-1 0,0 1 0,0 1 0,0-1 0,7 2 0,-9-2 0,1 1 0,-1 0 0,0 0 0,1 0 0,-1 0 0,0 0 0,0 1 0,1-1 0,-1 1 0,0-1 0,-1 1 0,1 0 0,0 0 0,0 0 0,-1 0 0,1 0 0,-1 0 0,0 0 0,0 1 0,1-1 0,-1 0 0,-1 1 0,1-1 0,0 0 0,-1 1 0,1-1 0,-1 1 0,1 3 0,-1 9 0,-1 0 0,-1 1 0,0-1 0,-1 0 0,0 0 0,-1-1 0,-1 1 0,0-1 0,-1 0 0,-13 22 0,-19 53 0,29-59 0,1 0 0,2 1 0,1-1 0,-1 39 0,7 127 0,1-82 0,-2 39 0,0-139 0,0-14 0,0-29 0,1 0 0,2 0 0,0 0 0,2 1 0,13-44 0,-10 43 0,6-52 0,-11 54 0,2 0 0,12-40 0,38-77 0,-15 32 0,-24 61 0,-11 39 0,0-1 0,-2 0 0,1 0 0,2-26 0,-6 36 0,0 0 0,0 0 0,0 0 0,-1 0 0,1 0 0,-1 0 0,1 0 0,-1 0 0,0 0 0,-1 0 0,1 0 0,0 0 0,-1 1 0,1-1 0,-1 0 0,0 1 0,0 0 0,0-1 0,0 1 0,0 0 0,-1 0 0,1 0 0,-1 0 0,1 1 0,-1-1 0,-3-1 0,-23-11 0,-1 1 0,0 1 0,0 2 0,-1 1 0,-1 2 0,1 0 0,-1 3 0,0 0 0,-52 2 0,-199 3 0,279-1 0,1 1 0,0-1 0,-1 0 0,1 1 0,0 0 0,-1 0 0,1 0 0,0 0 0,0 0 0,0 1 0,0-1 0,0 1 0,-5 4 0,8-6 0,-1 0 0,1 1 0,0-1 0,-1 1 0,1-1 0,0 0 0,-1 1 0,1-1 0,0 1 0,0-1 0,0 1 0,0-1 0,-1 1 0,1-1 0,0 1 0,0 0 0,0-1 0,0 1 0,0-1 0,0 1 0,0-1 0,0 1 0,1-1 0,-1 1 0,0-1 0,0 1 0,0-1 0,1 1 0,-1-1 0,1 1 0,0 1 0,1 0 0,0 0 0,0-1 0,0 1 0,0 0 0,0-1 0,0 0 0,0 0 0,0 1 0,5 0 0,39 14 0,72 16 0,-12-4 0,-77-21 0,44 6 0,-1 0 0,-67-12 0,7 2 0,0 0 0,1-1 0,-1-1 0,1 1 0,13-2 0,-22 0 0,-1-1 0,0 1 0,1-1 0,-1 0 0,0 0 0,1 0 0,-1 0 0,0-1 0,0 1 0,0-1 0,0 0 0,0 0 0,-1 0 0,1 0 0,0 0 0,-1-1 0,0 1 0,1-1 0,-1 1 0,0-1 0,0 0 0,-1 0 0,3-5 0,9-18 0,-5 11 0,-1 1 0,-1-1 0,-1-1 0,6-22 0,-3 16 0,-2 36 0,-1 38 0,-4 17 0,-3 180 0,0-224 0,-2 0 0,0-1 0,-1 1 0,-2-1 0,-13 35 0,13-39 0,1 1 0,2-1 0,0 1 0,-2 29 0,2-13 0,-1 48 0,5-62 0,-1 1 0,-8 44 0,5-38 0,-1 58 0,6-39 0,-1-38 0,0-15 0,-1-14 0,1-41 0,0 57 0,0 0 0,0 0 0,0 0 0,1 0 0,-1 0 0,1 0 0,-1 0 0,1 0 0,-1 0 0,1 0 0,0 0 0,0 1 0,0-1 0,0 0 0,1 1 0,-1-1 0,0 0 0,1 1 0,-1 0 0,1-1 0,2-1 0,-3 3 0,0 0 0,1 0 0,-1 0 0,0 0 0,1 0 0,-1 0 0,0 0 0,1 0 0,-1 1 0,0-1 0,0 1 0,1-1 0,-1 1 0,0-1 0,0 1 0,0 0 0,0-1 0,0 1 0,0 0 0,0 0 0,0 0 0,0 0 0,0 0 0,0 0 0,0 0 0,-1 0 0,1 0 0,0 0 0,0 2 0,23 45 0,-18-34 0,3 3 0,2 0 0,22 27 0,10 15 0,-39-50 0,0 0 0,0 0 0,-1 1 0,0-1 0,-1 1 0,0 0 0,0-1 0,-1 1 0,0 0 0,-1 12 0,0-21 0,-1 0 0,1 0 0,0 0 0,0-1 0,-1 1 0,1 0 0,0 0 0,-1-1 0,1 1 0,-1 0 0,1-1 0,-1 1 0,1 0 0,-1-1 0,0 1 0,1-1 0,-1 1 0,0-1 0,1 1 0,-1-1 0,0 1 0,0-1 0,0 0 0,1 1 0,-1-1 0,0 0 0,-1 0 0,-28-3 0,-26-21 0,56 24 0,-50-21 0,43 19 0,0 0 0,0 0 0,0-1 0,1 0 0,0 0 0,-1-1 0,1 0 0,0 0 0,1 0 0,-1-1 0,1 1 0,0-1 0,-8-10 0,-3-8 0,1-1 0,1 0 0,1-1 0,-17-45 0,10 20 0,15 39 0,0 0 0,0-1 0,1 0 0,-2-15 0,-3-11 0,-1 0 0,-2 1 0,-2 1 0,-1 0 0,-1 1 0,-3 0 0,0 1 0,-2 2 0,-36-43 0,48 63 0,-3-4 0,-1 0 0,0 0 0,-1 2 0,0 0 0,-1 0 0,-1 1 0,-24-15 0,30 22 0,0 0 0,1-1 0,0-1 0,-9-8 0,12 9 0,-1 1 0,0 0 0,-1 0 0,1 0 0,-1 1 0,0 0 0,-11-4 0,6 4 0,1 1 0,-1-2 0,1 0 0,1 0 0,-20-15 0,27 18 0,1-1 0,-1 1 0,1-1 0,0 0 0,0 0 0,0 0 0,0 0 0,1 0 0,-1-1 0,1 1 0,1-1 0,-1 0 0,0 0 0,1 1 0,0-1 0,0 0 0,1 0 0,-1-7 0,1-2 0,-1 4 0,0 0 0,1-1 0,1 1 0,2-17 0,-3 26 0,0 0 0,1-1 0,-1 1 0,0 0 0,1 0 0,-1-1 0,1 1 0,-1 0 0,1 0 0,0-1 0,0 1 0,-1 0 0,1 0 0,0 0 0,0 0 0,0 0 0,0 0 0,0 0 0,0 1 0,0-1 0,1 0 0,-1 1 0,0-1 0,0 0 0,1 1 0,-1-1 0,0 1 0,1 0 0,-1 0 0,0-1 0,1 1 0,-1 0 0,0 0 0,1 0 0,-1 0 0,0 0 0,1 1 0,-1-1 0,0 0 0,1 1 0,1 0 0,26 9 0,-1 1 0,47 28 0,-7-4 0,-20-15 0,-30-13 0,0 1 0,-1 1 0,0 0 0,31 23 0,-41-26 0,1-1 0,1 0 0,-1-1 0,1 1 0,0-2 0,-1 1 0,2-1 0,-1-1 0,0 1 0,1-2 0,18 2 0,-21-2 0,0-1 0,0 0 0,-1 0 0,1-1 0,0 0 0,0 0 0,0 0 0,-1-1 0,1 0 0,-1-1 0,1 1 0,-1-1 0,0 0 0,0-1 0,0 0 0,-1 0 0,7-5 0,6-11 0,0-1 0,-1-1 0,14-25 0,-26 42 0,-1-1 0,1 1 0,0 1 0,1-1 0,-1 1 0,1 0 0,0 0 0,0 1 0,10-5 0,33-23 0,-23 12 0,-23 18 0,0-1 0,0 0 0,-1 0 0,1 1 0,0-1 0,-1-1 0,1 1 0,-1 0 0,1-1 0,-1 1 0,0-1 0,0 0 0,0 0 0,-1 0 0,1 0 0,-1 0 0,1 0 0,-1 0 0,1-6 0,-5 11 0,0 0 0,-1 1 0,1 0 0,0 0 0,0 0 0,1 0 0,-4 5 0,-10 19 0,2 1 0,1 0 0,2 1 0,-9 31 0,11-30 0,-1-1 0,-1 0 0,-2-1 0,-20 32 0,25-45 0,1 1 0,0-1 0,1 2 0,0-1 0,-6 32 0,7-25 0,-1-1 0,-14 33 0,15-41 0,0 1 0,1 0 0,0 0 0,1 0 0,-1 20 0,-9 40 0,12-73 0,-19 59 0,19-58 0,-1 0 0,1 0 0,0 0 0,-1 0 0,0 0 0,0 0 0,0-1 0,0 1 0,0 0 0,0-1 0,-1 0 0,1 1 0,-1-1 0,1 0 0,-6 3 0,7-5 0,-1 0 0,1 0 0,0 0 0,0 0 0,-1 0 0,1 0 0,0 0 0,0 0 0,-1-1 0,1 1 0,0 0 0,0-1 0,-1 1 0,1-1 0,0 1 0,0-1 0,0 0 0,0 1 0,0-1 0,0 0 0,0 0 0,0 0 0,0 0 0,0 1 0,0-1 0,1-1 0,-1 1 0,0 0 0,0-1 0,-21-44 0,12 22 0,-82-165 0,54 108 0,24 28 0,13 47 0,0 0 0,0 0 0,0 1 0,-1-1 0,0 0 0,0 1 0,0 0 0,-1-1 0,0 1 0,0 0 0,-7-9 0,-51-67 0,29 22 0,28 49 0,-1 0 0,1 1 0,-2 0 0,1 0 0,-13-15 0,9 13 0,10 7 0,20 13 0,40 27 0,-57-33 0,185 126 0,-157-104 0,-1 2 0,-1 1 0,41 52 0,-65-71 0,0 1 0,-1-1 0,-1 1 0,0 0 0,0 1 0,-1-1 0,3 15 0,12 34 0,-18-59 0,0 0 0,0 0 0,0 0 0,1 0 0,-1 0 0,0 0 0,0 0 0,0 0 0,0 0 0,0-1 0,0 1 0,0 0 0,0 0 0,0 0 0,0 0 0,0 0 0,1 0 0,-1 0 0,0 0 0,0 0 0,0 0 0,0 0 0,0 0 0,0 0 0,0 0 0,0 0 0,1 0 0,-1 0 0,0 0 0,0 0 0,0 0 0,0 0 0,0 0 0,0 0 0,0 0 0,0 0 0,1 0 0,-1 0 0,0 0 0,0 0 0,0 0 0,0 0 0,0 0 0,0 0 0,0 0 0,0 1 0,0-1 0,0 0 0,0 0 0,1 0 0,-1 0 0,0 0 0,0 0 0,0 0 0,0 0 0,0 0 0,0 1 0,0-1 0,0 0 0,0 0 0,0 0 0,0 0 0,3-15 0,-2-22 0,-2-324 0,1 361 0,0-1 0,1 1 0,-1 0 0,0-1 0,0 1 0,0 0 0,0-1 0,0 1 0,0-1 0,0 1 0,0 0 0,0-1 0,0 1 0,0 0 0,0-1 0,0 1 0,0-1 0,0 1 0,0 0 0,0-1 0,-1 1 0,1 0 0,0-1 0,0 1 0,0 0 0,-1-1 0,1 1 0,0 0 0,0 0 0,-1-1 0,1 1 0,0 0 0,-1 0 0,1-1 0,0 1 0,-1 0 0,1 0 0,0 0 0,-1 0 0,1-1 0,0 1 0,-1 0 0,1 0 0,0 0 0,-1 0 0,1 0 0,-1 0 0,1 0 0,-1 0 0,-19 17 0,-13 30 0,10-3 0,13-26 0,0 0 0,2 0 0,0 1 0,-6 24 0,10-29 0,-1-1 0,-1 0 0,0 0 0,0 0 0,-2-1 0,1 1 0,-12 12 0,18-25 0,1 1 0,0-1 0,-1 0 0,1 0 0,0 0 0,-1 0 0,1 0 0,0 0 0,-1 0 0,1 0 0,0 0 0,-1 0 0,1 0 0,-1 0 0,1 0 0,0 0 0,-1 0 0,1 0 0,0 0 0,-1 0 0,1 0 0,0-1 0,-1 1 0,1 0 0,0 0 0,0 0 0,-1-1 0,1 1 0,0 0 0,-1 0 0,1-1 0,0 1 0,0 0 0,0-1 0,-1 1 0,1 0 0,0-1 0,0 1 0,0 0 0,0-1 0,0 1 0,0 0 0,-1-1 0,1 1 0,0 0 0,0-1 0,0 1 0,0 0 0,0-1 0,0 1 0,0 0 0,1-1 0,-1 1 0,0-1 0,0 1 0,-3-25 0,2 0 0,2-1 0,1 0 0,1 1 0,11-48 0,-14 72 0,1 1 0,-1-1 0,0 0 0,0 0 0,0 1 0,0-1 0,1 0 0,-1 1 0,0-1 0,1 0 0,-1 1 0,0-1 0,1 1 0,-1-1 0,1 1 0,-1-1 0,1 0 0,-1 1 0,1 0 0,0-1 0,-1 1 0,1-1 0,-1 1 0,1 0 0,0-1 0,-1 1 0,1 0 0,0 0 0,0 0 0,-1-1 0,2 1 0,-1 1 0,1-1 0,-1 1 0,0 0 0,1-1 0,-1 1 0,0 0 0,0 0 0,0 0 0,0 0 0,0 0 0,0 0 0,0 0 0,0 1 0,1 0 0,24 49 0,-1 28 0,-16-47 0,2 0 0,0-1 0,3 0 0,20 36 0,-30-61 0,-1 0 0,0 0 0,0 0 0,0 0 0,-1 0 0,0 1 0,0-1 0,1 13 0,-3-17 0,1-1 0,-1 0 0,0 1 0,-1-1 0,1 0 0,0 1 0,0-1 0,-1 0 0,1 1 0,0-1 0,-1 0 0,1 0 0,-1 1 0,0-1 0,1 0 0,-1 0 0,0 0 0,0 0 0,-1 2 0,0-2 0,0 0 0,0 0 0,0 0 0,0-1 0,0 1 0,0-1 0,0 1 0,0-1 0,0 0 0,0 1 0,0-1 0,0 0 0,0 0 0,0-1 0,0 1 0,0 0 0,-3-1 0,-7-3 0,-1-1 0,1 0 0,0 0 0,1-1 0,-15-10 0,-6-2 0,20 11 0,0-1 0,1 0 0,0 0 0,0-1 0,1 0 0,0-1 0,0-1 0,1 1 0,1-1 0,0-1 0,1 1 0,0-1 0,-7-16 0,6 16 0,0 0 0,0 1 0,-1 0 0,-1 1 0,-17-16 0,14 15 0,2 0 0,0-1 0,-20-26 0,22 26 0,-1-1 0,0 1 0,-16-13 0,-9-11 0,5 3 0,18 22 0,0-2 0,1 1 0,0-1 0,2-1 0,-1 0 0,-7-16 0,16 28 0,1 0 0,-1 0 0,0-1 0,1 1 0,0 0 0,-1-1 0,1 1 0,0 0 0,0-1 0,0 1 0,1-1 0,-1 1 0,0 0 0,1-1 0,0 1 0,-1 0 0,1 0 0,0 0 0,0-1 0,0 1 0,1 0 0,-1 0 0,0 0 0,1 1 0,-1-1 0,1 0 0,0 1 0,0-1 0,-1 0 0,1 1 0,0 0 0,0 0 0,0-1 0,1 1 0,-1 0 0,0 1 0,0-1 0,1 0 0,-1 1 0,0-1 0,0 1 0,1 0 0,-1-1 0,1 1 0,-1 0 0,0 1 0,1-1 0,-1 0 0,0 1 0,1-1 0,-1 1 0,0 0 0,0-1 0,1 1 0,-1 1 0,0-1 0,0 0 0,0 0 0,0 1 0,-1-1 0,1 1 0,0-1 0,0 1 0,-1 0 0,1 0 0,-1 0 0,2 3 0,7 10 0,-4-6 0,-1 0 0,1-1 0,1 0 0,-1 0 0,11 9 0,87 77 0,-93-85 0,1 0 0,0-1 0,22 11 0,14 11 0,-21-13 0,-21-13 0,-1-1 0,1 1 0,-1 0 0,1 0 0,-1 1 0,0-1 0,-1 1 0,1 0 0,-1 0 0,0 1 0,5 9 0,45 90 0,-48-89 0,-1 0 0,-1 0 0,3 18 0,-5-20 0,1 0 0,0-1 0,1 1 0,1-1 0,6 14 0,-8-24 0,-1 0 0,2 0 0,-1 0 0,0 0 0,1-1 0,-1 1 0,1-1 0,0 0 0,-1 0 0,1 0 0,0-1 0,0 1 0,0-1 0,1 0 0,-1 0 0,0-1 0,0 1 0,1-1 0,-1 0 0,0 0 0,7-1 0,-6 1 0,0 0 0,0 0 0,0-1 0,0 0 0,0 0 0,0 0 0,0 0 0,0-1 0,0 0 0,-1 0 0,1 0 0,-1 0 0,0-1 0,1 0 0,-1 0 0,0 0 0,-1 0 0,5-5 0,0-5 0,-2 0 0,0 0 0,0-1 0,-1 1 0,-1-1 0,0 0 0,-1-1 0,0 1 0,1-28 0,-5 3 0,-1-1 0,-10-53 0,8 74 0,-1-1 0,-1 1 0,-12-27 0,9 25 0,-11-45 0,15 50-1365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07.857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30.83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31.750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32.425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33.80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38.721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1.218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1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06T07:41:42.743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09.09.2024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09.09.2024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09.09.2024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09.09.2024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09.09.2024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09.09.2024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customXml" Target="../ink/ink8.xml"/><Relationship Id="rId18" Type="http://schemas.openxmlformats.org/officeDocument/2006/relationships/customXml" Target="../ink/ink13.xml"/><Relationship Id="rId3" Type="http://schemas.openxmlformats.org/officeDocument/2006/relationships/image" Target="../media/image10.png"/><Relationship Id="rId21" Type="http://schemas.openxmlformats.org/officeDocument/2006/relationships/customXml" Target="../ink/ink16.xml"/><Relationship Id="rId7" Type="http://schemas.openxmlformats.org/officeDocument/2006/relationships/image" Target="../media/image12.png"/><Relationship Id="rId12" Type="http://schemas.openxmlformats.org/officeDocument/2006/relationships/customXml" Target="../ink/ink7.xml"/><Relationship Id="rId17" Type="http://schemas.openxmlformats.org/officeDocument/2006/relationships/customXml" Target="../ink/ink12.xml"/><Relationship Id="rId25" Type="http://schemas.openxmlformats.org/officeDocument/2006/relationships/image" Target="../media/image13.png"/><Relationship Id="rId2" Type="http://schemas.openxmlformats.org/officeDocument/2006/relationships/image" Target="../media/image9.png"/><Relationship Id="rId16" Type="http://schemas.openxmlformats.org/officeDocument/2006/relationships/customXml" Target="../ink/ink11.xml"/><Relationship Id="rId20" Type="http://schemas.openxmlformats.org/officeDocument/2006/relationships/customXml" Target="../ink/ink15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2.xml"/><Relationship Id="rId11" Type="http://schemas.openxmlformats.org/officeDocument/2006/relationships/customXml" Target="../ink/ink6.xml"/><Relationship Id="rId24" Type="http://schemas.openxmlformats.org/officeDocument/2006/relationships/customXml" Target="../ink/ink19.xml"/><Relationship Id="rId5" Type="http://schemas.openxmlformats.org/officeDocument/2006/relationships/image" Target="../media/image11.png"/><Relationship Id="rId15" Type="http://schemas.openxmlformats.org/officeDocument/2006/relationships/customXml" Target="../ink/ink10.xml"/><Relationship Id="rId23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customXml" Target="../ink/ink14.xml"/><Relationship Id="rId4" Type="http://schemas.openxmlformats.org/officeDocument/2006/relationships/customXml" Target="../ink/ink1.xml"/><Relationship Id="rId9" Type="http://schemas.openxmlformats.org/officeDocument/2006/relationships/customXml" Target="../ink/ink4.xml"/><Relationship Id="rId14" Type="http://schemas.openxmlformats.org/officeDocument/2006/relationships/customXml" Target="../ink/ink9.xml"/><Relationship Id="rId22" Type="http://schemas.openxmlformats.org/officeDocument/2006/relationships/customXml" Target="../ink/ink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68BD21C1-5DE9-B1F1-AA43-A0CA9255156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8118" r="16" b="2"/>
          <a:stretch/>
        </p:blipFill>
        <p:spPr>
          <a:xfrm>
            <a:off x="5985968" y="1085851"/>
            <a:ext cx="2851643" cy="148590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234063"/>
              </p:ext>
            </p:extLst>
          </p:nvPr>
        </p:nvGraphicFramePr>
        <p:xfrm>
          <a:off x="237369" y="1085850"/>
          <a:ext cx="5201914" cy="35433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14.08.2024 – punktert hjul montørbil – jekk havarerte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Punkterte montørbil. Fant bilens medfølgende jekk, brukte denne på jekkepunkt  venstre forhjul. Jekker opp og får av </a:t>
                      </a:r>
                      <a:r>
                        <a:rPr lang="nb-NO" sz="1000" b="0" i="0" kern="1200" dirty="0" err="1">
                          <a:latin typeface="Red Hat Text"/>
                        </a:rPr>
                        <a:t>def</a:t>
                      </a:r>
                      <a:r>
                        <a:rPr lang="nb-NO" sz="1000" b="0" i="0" kern="1200" dirty="0">
                          <a:latin typeface="Red Hat Text"/>
                        </a:rPr>
                        <a:t>. hjul. Legger dette hjul under kanal med </a:t>
                      </a:r>
                      <a:r>
                        <a:rPr lang="nb-NO" sz="1000" b="0" i="0" kern="1200" dirty="0" err="1">
                          <a:latin typeface="Red Hat Text"/>
                        </a:rPr>
                        <a:t>gummicrocks</a:t>
                      </a:r>
                      <a:r>
                        <a:rPr lang="nb-NO" sz="1000" b="0" i="0" kern="1200" dirty="0">
                          <a:latin typeface="Red Hat Text"/>
                        </a:rPr>
                        <a:t> mellom kanal og felg. Må jekke 2 cm til for å få på reservehjul. Da knekker jekken. Låner ny lik jekk fra kollegas bil, denne knekker også.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Bilenes fabrikkleverte saksejekker(mekaniskjekk) var ikke solid nok til å løfte bilen (utover egenvekt) høyt nok.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Lav. Bulk i kanal og dør etter havari av jekk nummer to. Taksert </a:t>
                      </a:r>
                      <a:r>
                        <a:rPr lang="nb-NO" sz="1000" b="0" i="0">
                          <a:latin typeface="Red Hat Text" panose="02010503040201060303" pitchFamily="2" charset="77"/>
                        </a:rPr>
                        <a:t>skade koster ca</a:t>
                      </a:r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. 30.000,- Dekkes av Møller Bil denne gangen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 – Kroppsdeler/kropp kunne kommet i klem mellom bil og underlag/utstyr. Jekkhavari ved oppløftet bil har potensial til å skape svært alvorlig personskade.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55425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748395"/>
              </p:ext>
            </p:extLst>
          </p:nvPr>
        </p:nvGraphicFramePr>
        <p:xfrm>
          <a:off x="5567083" y="2626831"/>
          <a:ext cx="3270528" cy="2027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528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73937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28383"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På generelt grunnlag skal bilenes fabrikkleverte mekaniske jekker ikke benyttes på biler med vekt utover bilens egenvekt.  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unntaksvis behov for mekaniske jekker er det  viktig å forsikre seg om at jekken er kraftig nok til å klare løftet, samt at den plasseres på plant og solid/fast underlag slik at løftet skjer i rett vinkel opp mot bilens </a:t>
                      </a:r>
                      <a:r>
                        <a:rPr lang="nb-NO" sz="800" b="0" i="0" kern="1200" dirty="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jekkpunkter</a:t>
                      </a: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, samt at det benyttes sikring (</a:t>
                      </a:r>
                      <a:r>
                        <a:rPr lang="nb-NO" sz="800" b="0" i="0" kern="1200" dirty="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f.eks</a:t>
                      </a: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støttebukk) mot klemfare hvis jekk svikter. Det besluttes derfor at:</a:t>
                      </a:r>
                    </a:p>
                    <a:p>
                      <a:pPr marL="171450" marR="0" lvl="0" indent="-1714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Elvia sine nye montørbiler heretter ikke skal bestykkes med  fabrikkleverte jekk men med kompressor og tettemiddel. </a:t>
                      </a:r>
                    </a:p>
                    <a:p>
                      <a:pPr marL="171450" marR="0" lvl="0" indent="-1714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Jekker i alle montørbiler fjernes – Alle montører skal umiddelbart ta ansvar for at dette skjer – Følges opp av områdeleder</a:t>
                      </a:r>
                    </a:p>
                    <a:p>
                      <a:pPr marL="171450" marR="0" lvl="0" indent="-1714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Bilberging ved punktering kan bestilles på telefon 03100 -  Sentralbord Gjensidige – Har </a:t>
                      </a:r>
                      <a:r>
                        <a:rPr lang="nb-NO" sz="800" b="0" i="0" kern="1200" dirty="0" err="1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reg</a:t>
                      </a:r>
                      <a:r>
                        <a:rPr lang="nb-NO" sz="8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. nummer klart.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" name="Bilde 9">
            <a:extLst>
              <a:ext uri="{FF2B5EF4-FFF2-40B4-BE49-F238E27FC236}">
                <a16:creationId xmlns:a16="http://schemas.microsoft.com/office/drawing/2014/main" id="{2F38F7C4-B892-987C-4151-4651DC3E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1789" y="1085851"/>
            <a:ext cx="1425822" cy="14859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Håndskrift 4">
                <a:extLst>
                  <a:ext uri="{FF2B5EF4-FFF2-40B4-BE49-F238E27FC236}">
                    <a16:creationId xmlns:a16="http://schemas.microsoft.com/office/drawing/2014/main" id="{8B162A0A-2986-048B-E42F-142CF5084A00}"/>
                  </a:ext>
                </a:extLst>
              </p14:cNvPr>
              <p14:cNvContentPartPr/>
              <p14:nvPr/>
            </p14:nvContentPartPr>
            <p14:xfrm>
              <a:off x="7528462" y="1870255"/>
              <a:ext cx="147240" cy="107280"/>
            </p14:xfrm>
          </p:contentPart>
        </mc:Choice>
        <mc:Fallback xmlns="">
          <p:pic>
            <p:nvPicPr>
              <p:cNvPr id="5" name="Håndskrift 4">
                <a:extLst>
                  <a:ext uri="{FF2B5EF4-FFF2-40B4-BE49-F238E27FC236}">
                    <a16:creationId xmlns:a16="http://schemas.microsoft.com/office/drawing/2014/main" id="{8B162A0A-2986-048B-E42F-142CF5084A0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10822" y="1852615"/>
                <a:ext cx="18288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7F275F01-1FB1-4703-790B-2997FAE7E66A}"/>
                  </a:ext>
                </a:extLst>
              </p14:cNvPr>
              <p14:cNvContentPartPr/>
              <p14:nvPr/>
            </p14:nvContentPartPr>
            <p14:xfrm>
              <a:off x="7613062" y="1987975"/>
              <a:ext cx="360" cy="36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7F275F01-1FB1-4703-790B-2997FAE7E66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95062" y="1969975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uppe 34">
            <a:extLst>
              <a:ext uri="{FF2B5EF4-FFF2-40B4-BE49-F238E27FC236}">
                <a16:creationId xmlns:a16="http://schemas.microsoft.com/office/drawing/2014/main" id="{C7DA1883-F46B-B0E9-1BA9-F2A08FAC8163}"/>
              </a:ext>
            </a:extLst>
          </p:cNvPr>
          <p:cNvGrpSpPr/>
          <p:nvPr/>
        </p:nvGrpSpPr>
        <p:grpSpPr>
          <a:xfrm>
            <a:off x="7855342" y="1607095"/>
            <a:ext cx="104400" cy="76320"/>
            <a:chOff x="7855342" y="1607095"/>
            <a:chExt cx="104400" cy="7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Håndskrift 10">
                  <a:extLst>
                    <a:ext uri="{FF2B5EF4-FFF2-40B4-BE49-F238E27FC236}">
                      <a16:creationId xmlns:a16="http://schemas.microsoft.com/office/drawing/2014/main" id="{330B5ACB-7054-CEB7-4F48-E9935B370C62}"/>
                    </a:ext>
                  </a:extLst>
                </p14:cNvPr>
                <p14:cNvContentPartPr/>
                <p14:nvPr/>
              </p14:nvContentPartPr>
              <p14:xfrm>
                <a:off x="7959382" y="1627615"/>
                <a:ext cx="360" cy="360"/>
              </p14:xfrm>
            </p:contentPart>
          </mc:Choice>
          <mc:Fallback xmlns="">
            <p:pic>
              <p:nvPicPr>
                <p:cNvPr id="11" name="Håndskrift 10">
                  <a:extLst>
                    <a:ext uri="{FF2B5EF4-FFF2-40B4-BE49-F238E27FC236}">
                      <a16:creationId xmlns:a16="http://schemas.microsoft.com/office/drawing/2014/main" id="{330B5ACB-7054-CEB7-4F48-E9935B370C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41742" y="16096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Håndskrift 11">
                  <a:extLst>
                    <a:ext uri="{FF2B5EF4-FFF2-40B4-BE49-F238E27FC236}">
                      <a16:creationId xmlns:a16="http://schemas.microsoft.com/office/drawing/2014/main" id="{4DB2EF6C-A236-EE20-C5A7-9B73961AEA8B}"/>
                    </a:ext>
                  </a:extLst>
                </p14:cNvPr>
                <p14:cNvContentPartPr/>
                <p14:nvPr/>
              </p14:nvContentPartPr>
              <p14:xfrm>
                <a:off x="7945342" y="1648495"/>
                <a:ext cx="360" cy="360"/>
              </p14:xfrm>
            </p:contentPart>
          </mc:Choice>
          <mc:Fallback xmlns="">
            <p:pic>
              <p:nvPicPr>
                <p:cNvPr id="12" name="Håndskrift 11">
                  <a:extLst>
                    <a:ext uri="{FF2B5EF4-FFF2-40B4-BE49-F238E27FC236}">
                      <a16:creationId xmlns:a16="http://schemas.microsoft.com/office/drawing/2014/main" id="{4DB2EF6C-A236-EE20-C5A7-9B73961AEA8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27702" y="163085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4" name="Håndskrift 13">
                  <a:extLst>
                    <a:ext uri="{FF2B5EF4-FFF2-40B4-BE49-F238E27FC236}">
                      <a16:creationId xmlns:a16="http://schemas.microsoft.com/office/drawing/2014/main" id="{D884E1D7-8249-4370-DBCD-F02DF11D52E1}"/>
                    </a:ext>
                  </a:extLst>
                </p14:cNvPr>
                <p14:cNvContentPartPr/>
                <p14:nvPr/>
              </p14:nvContentPartPr>
              <p14:xfrm>
                <a:off x="7938502" y="1662535"/>
                <a:ext cx="360" cy="360"/>
              </p14:xfrm>
            </p:contentPart>
          </mc:Choice>
          <mc:Fallback xmlns="">
            <p:pic>
              <p:nvPicPr>
                <p:cNvPr id="14" name="Håndskrift 13">
                  <a:extLst>
                    <a:ext uri="{FF2B5EF4-FFF2-40B4-BE49-F238E27FC236}">
                      <a16:creationId xmlns:a16="http://schemas.microsoft.com/office/drawing/2014/main" id="{D884E1D7-8249-4370-DBCD-F02DF11D52E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20502" y="164453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6" name="Håndskrift 15">
                  <a:extLst>
                    <a:ext uri="{FF2B5EF4-FFF2-40B4-BE49-F238E27FC236}">
                      <a16:creationId xmlns:a16="http://schemas.microsoft.com/office/drawing/2014/main" id="{CA6F358C-3D2E-4628-EE6B-7E3FE99F5D87}"/>
                    </a:ext>
                  </a:extLst>
                </p14:cNvPr>
                <p14:cNvContentPartPr/>
                <p14:nvPr/>
              </p14:nvContentPartPr>
              <p14:xfrm>
                <a:off x="7910782" y="1683055"/>
                <a:ext cx="360" cy="360"/>
              </p14:xfrm>
            </p:contentPart>
          </mc:Choice>
          <mc:Fallback xmlns="">
            <p:pic>
              <p:nvPicPr>
                <p:cNvPr id="16" name="Håndskrift 15">
                  <a:extLst>
                    <a:ext uri="{FF2B5EF4-FFF2-40B4-BE49-F238E27FC236}">
                      <a16:creationId xmlns:a16="http://schemas.microsoft.com/office/drawing/2014/main" id="{CA6F358C-3D2E-4628-EE6B-7E3FE99F5D8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92782" y="16654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Håndskrift 17">
                  <a:extLst>
                    <a:ext uri="{FF2B5EF4-FFF2-40B4-BE49-F238E27FC236}">
                      <a16:creationId xmlns:a16="http://schemas.microsoft.com/office/drawing/2014/main" id="{DD067E96-88D0-4518-D600-88F40A02180D}"/>
                    </a:ext>
                  </a:extLst>
                </p14:cNvPr>
                <p14:cNvContentPartPr/>
                <p14:nvPr/>
              </p14:nvContentPartPr>
              <p14:xfrm>
                <a:off x="7952182" y="1634815"/>
                <a:ext cx="360" cy="360"/>
              </p14:xfrm>
            </p:contentPart>
          </mc:Choice>
          <mc:Fallback xmlns="">
            <p:pic>
              <p:nvPicPr>
                <p:cNvPr id="18" name="Håndskrift 17">
                  <a:extLst>
                    <a:ext uri="{FF2B5EF4-FFF2-40B4-BE49-F238E27FC236}">
                      <a16:creationId xmlns:a16="http://schemas.microsoft.com/office/drawing/2014/main" id="{DD067E96-88D0-4518-D600-88F40A02180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34542" y="16168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0" name="Håndskrift 19">
                  <a:extLst>
                    <a:ext uri="{FF2B5EF4-FFF2-40B4-BE49-F238E27FC236}">
                      <a16:creationId xmlns:a16="http://schemas.microsoft.com/office/drawing/2014/main" id="{546751F2-AB4C-F5C5-8972-CCB4AAC923D5}"/>
                    </a:ext>
                  </a:extLst>
                </p14:cNvPr>
                <p14:cNvContentPartPr/>
                <p14:nvPr/>
              </p14:nvContentPartPr>
              <p14:xfrm>
                <a:off x="7959382" y="1627615"/>
                <a:ext cx="360" cy="360"/>
              </p14:xfrm>
            </p:contentPart>
          </mc:Choice>
          <mc:Fallback xmlns="">
            <p:pic>
              <p:nvPicPr>
                <p:cNvPr id="20" name="Håndskrift 19">
                  <a:extLst>
                    <a:ext uri="{FF2B5EF4-FFF2-40B4-BE49-F238E27FC236}">
                      <a16:creationId xmlns:a16="http://schemas.microsoft.com/office/drawing/2014/main" id="{546751F2-AB4C-F5C5-8972-CCB4AAC923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41742" y="16096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Håndskrift 21">
                  <a:extLst>
                    <a:ext uri="{FF2B5EF4-FFF2-40B4-BE49-F238E27FC236}">
                      <a16:creationId xmlns:a16="http://schemas.microsoft.com/office/drawing/2014/main" id="{A38B9648-819F-7FF4-5B45-62B27CB69D24}"/>
                    </a:ext>
                  </a:extLst>
                </p14:cNvPr>
                <p14:cNvContentPartPr/>
                <p14:nvPr/>
              </p14:nvContentPartPr>
              <p14:xfrm>
                <a:off x="7938502" y="1607095"/>
                <a:ext cx="360" cy="360"/>
              </p14:xfrm>
            </p:contentPart>
          </mc:Choice>
          <mc:Fallback xmlns="">
            <p:pic>
              <p:nvPicPr>
                <p:cNvPr id="22" name="Håndskrift 21">
                  <a:extLst>
                    <a:ext uri="{FF2B5EF4-FFF2-40B4-BE49-F238E27FC236}">
                      <a16:creationId xmlns:a16="http://schemas.microsoft.com/office/drawing/2014/main" id="{A38B9648-819F-7FF4-5B45-62B27CB69D2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920502" y="158909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4" name="Håndskrift 23">
                  <a:extLst>
                    <a:ext uri="{FF2B5EF4-FFF2-40B4-BE49-F238E27FC236}">
                      <a16:creationId xmlns:a16="http://schemas.microsoft.com/office/drawing/2014/main" id="{075F1A86-0C1F-0515-9568-833FB3DFB4B9}"/>
                    </a:ext>
                  </a:extLst>
                </p14:cNvPr>
                <p14:cNvContentPartPr/>
                <p14:nvPr/>
              </p14:nvContentPartPr>
              <p14:xfrm>
                <a:off x="7903942" y="1613935"/>
                <a:ext cx="360" cy="360"/>
              </p14:xfrm>
            </p:contentPart>
          </mc:Choice>
          <mc:Fallback xmlns="">
            <p:pic>
              <p:nvPicPr>
                <p:cNvPr id="24" name="Håndskrift 23">
                  <a:extLst>
                    <a:ext uri="{FF2B5EF4-FFF2-40B4-BE49-F238E27FC236}">
                      <a16:creationId xmlns:a16="http://schemas.microsoft.com/office/drawing/2014/main" id="{075F1A86-0C1F-0515-9568-833FB3DFB4B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85942" y="159629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6" name="Håndskrift 25">
                  <a:extLst>
                    <a:ext uri="{FF2B5EF4-FFF2-40B4-BE49-F238E27FC236}">
                      <a16:creationId xmlns:a16="http://schemas.microsoft.com/office/drawing/2014/main" id="{3EE269CA-BDAC-A965-D6B1-61EC5E3AFF77}"/>
                    </a:ext>
                  </a:extLst>
                </p14:cNvPr>
                <p14:cNvContentPartPr/>
                <p14:nvPr/>
              </p14:nvContentPartPr>
              <p14:xfrm>
                <a:off x="7883062" y="1634815"/>
                <a:ext cx="360" cy="360"/>
              </p14:xfrm>
            </p:contentPart>
          </mc:Choice>
          <mc:Fallback xmlns="">
            <p:pic>
              <p:nvPicPr>
                <p:cNvPr id="26" name="Håndskrift 25">
                  <a:extLst>
                    <a:ext uri="{FF2B5EF4-FFF2-40B4-BE49-F238E27FC236}">
                      <a16:creationId xmlns:a16="http://schemas.microsoft.com/office/drawing/2014/main" id="{3EE269CA-BDAC-A965-D6B1-61EC5E3AFF7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65062" y="16168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7" name="Håndskrift 26">
                  <a:extLst>
                    <a:ext uri="{FF2B5EF4-FFF2-40B4-BE49-F238E27FC236}">
                      <a16:creationId xmlns:a16="http://schemas.microsoft.com/office/drawing/2014/main" id="{E471688F-039D-594B-D122-923447EC523B}"/>
                    </a:ext>
                  </a:extLst>
                </p14:cNvPr>
                <p14:cNvContentPartPr/>
                <p14:nvPr/>
              </p14:nvContentPartPr>
              <p14:xfrm>
                <a:off x="7889902" y="1669375"/>
                <a:ext cx="360" cy="360"/>
              </p14:xfrm>
            </p:contentPart>
          </mc:Choice>
          <mc:Fallback xmlns="">
            <p:pic>
              <p:nvPicPr>
                <p:cNvPr id="27" name="Håndskrift 26">
                  <a:extLst>
                    <a:ext uri="{FF2B5EF4-FFF2-40B4-BE49-F238E27FC236}">
                      <a16:creationId xmlns:a16="http://schemas.microsoft.com/office/drawing/2014/main" id="{E471688F-039D-594B-D122-923447EC523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72262" y="165137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9" name="Håndskrift 28">
                  <a:extLst>
                    <a:ext uri="{FF2B5EF4-FFF2-40B4-BE49-F238E27FC236}">
                      <a16:creationId xmlns:a16="http://schemas.microsoft.com/office/drawing/2014/main" id="{418BBC5E-2AEC-94C5-D690-EA8A7C044335}"/>
                    </a:ext>
                  </a:extLst>
                </p14:cNvPr>
                <p14:cNvContentPartPr/>
                <p14:nvPr/>
              </p14:nvContentPartPr>
              <p14:xfrm>
                <a:off x="7910782" y="1627615"/>
                <a:ext cx="360" cy="360"/>
              </p14:xfrm>
            </p:contentPart>
          </mc:Choice>
          <mc:Fallback xmlns="">
            <p:pic>
              <p:nvPicPr>
                <p:cNvPr id="29" name="Håndskrift 28">
                  <a:extLst>
                    <a:ext uri="{FF2B5EF4-FFF2-40B4-BE49-F238E27FC236}">
                      <a16:creationId xmlns:a16="http://schemas.microsoft.com/office/drawing/2014/main" id="{418BBC5E-2AEC-94C5-D690-EA8A7C04433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92782" y="16096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0" name="Håndskrift 29">
                  <a:extLst>
                    <a:ext uri="{FF2B5EF4-FFF2-40B4-BE49-F238E27FC236}">
                      <a16:creationId xmlns:a16="http://schemas.microsoft.com/office/drawing/2014/main" id="{338145BC-316F-9FA3-4B61-5C6AFA60B727}"/>
                    </a:ext>
                  </a:extLst>
                </p14:cNvPr>
                <p14:cNvContentPartPr/>
                <p14:nvPr/>
              </p14:nvContentPartPr>
              <p14:xfrm>
                <a:off x="7862182" y="1662535"/>
                <a:ext cx="360" cy="360"/>
              </p14:xfrm>
            </p:contentPart>
          </mc:Choice>
          <mc:Fallback xmlns="">
            <p:pic>
              <p:nvPicPr>
                <p:cNvPr id="30" name="Håndskrift 29">
                  <a:extLst>
                    <a:ext uri="{FF2B5EF4-FFF2-40B4-BE49-F238E27FC236}">
                      <a16:creationId xmlns:a16="http://schemas.microsoft.com/office/drawing/2014/main" id="{338145BC-316F-9FA3-4B61-5C6AFA60B72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44542" y="164453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2" name="Håndskrift 31">
                  <a:extLst>
                    <a:ext uri="{FF2B5EF4-FFF2-40B4-BE49-F238E27FC236}">
                      <a16:creationId xmlns:a16="http://schemas.microsoft.com/office/drawing/2014/main" id="{4B57193D-3560-E2D6-EE0C-5557057DA660}"/>
                    </a:ext>
                  </a:extLst>
                </p14:cNvPr>
                <p14:cNvContentPartPr/>
                <p14:nvPr/>
              </p14:nvContentPartPr>
              <p14:xfrm>
                <a:off x="7855342" y="1662535"/>
                <a:ext cx="360" cy="360"/>
              </p14:xfrm>
            </p:contentPart>
          </mc:Choice>
          <mc:Fallback xmlns="">
            <p:pic>
              <p:nvPicPr>
                <p:cNvPr id="32" name="Håndskrift 31">
                  <a:extLst>
                    <a:ext uri="{FF2B5EF4-FFF2-40B4-BE49-F238E27FC236}">
                      <a16:creationId xmlns:a16="http://schemas.microsoft.com/office/drawing/2014/main" id="{4B57193D-3560-E2D6-EE0C-5557057DA66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37702" y="164453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4" name="Håndskrift 33">
                  <a:extLst>
                    <a:ext uri="{FF2B5EF4-FFF2-40B4-BE49-F238E27FC236}">
                      <a16:creationId xmlns:a16="http://schemas.microsoft.com/office/drawing/2014/main" id="{2667C14D-25F6-8B33-B271-613D8339DEB0}"/>
                    </a:ext>
                  </a:extLst>
                </p14:cNvPr>
                <p14:cNvContentPartPr/>
                <p14:nvPr/>
              </p14:nvContentPartPr>
              <p14:xfrm>
                <a:off x="7903942" y="1634815"/>
                <a:ext cx="360" cy="360"/>
              </p14:xfrm>
            </p:contentPart>
          </mc:Choice>
          <mc:Fallback xmlns="">
            <p:pic>
              <p:nvPicPr>
                <p:cNvPr id="34" name="Håndskrift 33">
                  <a:extLst>
                    <a:ext uri="{FF2B5EF4-FFF2-40B4-BE49-F238E27FC236}">
                      <a16:creationId xmlns:a16="http://schemas.microsoft.com/office/drawing/2014/main" id="{2667C14D-25F6-8B33-B271-613D8339DEB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85942" y="161681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uppe 41">
            <a:extLst>
              <a:ext uri="{FF2B5EF4-FFF2-40B4-BE49-F238E27FC236}">
                <a16:creationId xmlns:a16="http://schemas.microsoft.com/office/drawing/2014/main" id="{2E959330-D4C7-8455-D56C-955EF6B1BB42}"/>
              </a:ext>
            </a:extLst>
          </p:cNvPr>
          <p:cNvGrpSpPr/>
          <p:nvPr/>
        </p:nvGrpSpPr>
        <p:grpSpPr>
          <a:xfrm>
            <a:off x="6198622" y="1131895"/>
            <a:ext cx="405000" cy="601920"/>
            <a:chOff x="6198622" y="1131895"/>
            <a:chExt cx="405000" cy="60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9" name="Håndskrift 38">
                  <a:extLst>
                    <a:ext uri="{FF2B5EF4-FFF2-40B4-BE49-F238E27FC236}">
                      <a16:creationId xmlns:a16="http://schemas.microsoft.com/office/drawing/2014/main" id="{93393674-5F42-BFB5-AA1A-47510D773CD3}"/>
                    </a:ext>
                  </a:extLst>
                </p14:cNvPr>
                <p14:cNvContentPartPr/>
                <p14:nvPr/>
              </p14:nvContentPartPr>
              <p14:xfrm>
                <a:off x="6587782" y="1509895"/>
                <a:ext cx="360" cy="360"/>
              </p14:xfrm>
            </p:contentPart>
          </mc:Choice>
          <mc:Fallback xmlns="">
            <p:pic>
              <p:nvPicPr>
                <p:cNvPr id="39" name="Håndskrift 38">
                  <a:extLst>
                    <a:ext uri="{FF2B5EF4-FFF2-40B4-BE49-F238E27FC236}">
                      <a16:creationId xmlns:a16="http://schemas.microsoft.com/office/drawing/2014/main" id="{93393674-5F42-BFB5-AA1A-47510D773CD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569782" y="149225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0" name="Håndskrift 39">
                  <a:extLst>
                    <a:ext uri="{FF2B5EF4-FFF2-40B4-BE49-F238E27FC236}">
                      <a16:creationId xmlns:a16="http://schemas.microsoft.com/office/drawing/2014/main" id="{86108EE3-D158-6FA0-796A-66BB4B23B0AA}"/>
                    </a:ext>
                  </a:extLst>
                </p14:cNvPr>
                <p14:cNvContentPartPr/>
                <p14:nvPr/>
              </p14:nvContentPartPr>
              <p14:xfrm>
                <a:off x="6601462" y="1530775"/>
                <a:ext cx="360" cy="360"/>
              </p14:xfrm>
            </p:contentPart>
          </mc:Choice>
          <mc:Fallback xmlns="">
            <p:pic>
              <p:nvPicPr>
                <p:cNvPr id="40" name="Håndskrift 39">
                  <a:extLst>
                    <a:ext uri="{FF2B5EF4-FFF2-40B4-BE49-F238E27FC236}">
                      <a16:creationId xmlns:a16="http://schemas.microsoft.com/office/drawing/2014/main" id="{86108EE3-D158-6FA0-796A-66BB4B23B0A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583822" y="1512775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1" name="Håndskrift 40">
                  <a:extLst>
                    <a:ext uri="{FF2B5EF4-FFF2-40B4-BE49-F238E27FC236}">
                      <a16:creationId xmlns:a16="http://schemas.microsoft.com/office/drawing/2014/main" id="{E3587A71-C5C0-DA48-3BA2-FEAB9C419234}"/>
                    </a:ext>
                  </a:extLst>
                </p14:cNvPr>
                <p14:cNvContentPartPr/>
                <p14:nvPr/>
              </p14:nvContentPartPr>
              <p14:xfrm>
                <a:off x="6198622" y="1131895"/>
                <a:ext cx="405000" cy="601920"/>
              </p14:xfrm>
            </p:contentPart>
          </mc:Choice>
          <mc:Fallback xmlns="">
            <p:pic>
              <p:nvPicPr>
                <p:cNvPr id="41" name="Håndskrift 40">
                  <a:extLst>
                    <a:ext uri="{FF2B5EF4-FFF2-40B4-BE49-F238E27FC236}">
                      <a16:creationId xmlns:a16="http://schemas.microsoft.com/office/drawing/2014/main" id="{E3587A71-C5C0-DA48-3BA2-FEAB9C41923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180982" y="1114255"/>
                  <a:ext cx="440640" cy="637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dkjenner xmlns="90d16c5d-7886-46d3-9929-461cc50e1404">
      <UserInfo>
        <DisplayName/>
        <AccountId xsi:nil="true"/>
        <AccountType/>
      </UserInfo>
    </Godkjenner>
    <PublishToPublicWeb xmlns="90d16c5d-7886-46d3-9929-461cc50e1404">false</PublishToPublicWeb>
    <Kopierestil xmlns="90d16c5d-7886-46d3-9929-461cc50e1404" xsi:nil="true"/>
    <ApprovedName xmlns="90d16c5d-7886-46d3-9929-461cc50e1404">Læringsark - Jekk havari ved løft av montørbil - Aktivitet(EQS)  Kopi (1)</ApprovedName>
    <Ekstern xmlns="90d16c5d-7886-46d3-9929-461cc50e1404">true</Ekstern>
    <EksternAttachment xmlns="90d16c5d-7886-46d3-9929-461cc50e1404">false</EksternAttachment>
    <ApprovedDate xmlns="90d16c5d-7886-46d3-9929-461cc50e1404">07.11.2024</ApprovedDate>
    <Dokumenteier xmlns="90d16c5d-7886-46d3-9929-461cc50e1404">
      <UserInfo>
        <DisplayName/>
        <AccountId xsi:nil="true"/>
        <AccountType/>
      </UserInfo>
    </Dokumenteier>
    <Status xmlns="90d16c5d-7886-46d3-9929-461cc50e1404">Godkjent</Status>
    <Approver xmlns="90d16c5d-7886-46d3-9929-461cc50e1404">
      <UserInfo>
        <DisplayName>Kjetil Utrimark</DisplayName>
        <AccountId>20</AccountId>
        <AccountType/>
      </UserInfo>
    </Approver>
    <OldId xmlns="90d16c5d-7886-46d3-9929-461cc50e1404" xsi:nil="true"/>
    <ApprovedVersion xmlns="90d16c5d-7886-46d3-9929-461cc50e1404">2.0</ApprovedVersion>
    <DocumentTypeFormatted xmlns="90d16c5d-7886-46d3-9929-461cc50e1404">Læringsark</DocumentTypeFormatted>
    <DocumentOwner xmlns="90d16c5d-7886-46d3-9929-461cc50e1404">
      <UserInfo>
        <DisplayName>Reidulf Ekera</DisplayName>
        <AccountId>17</AccountId>
        <AccountType/>
      </UserInfo>
    </DocumentOwner>
    <Auditor xmlns="90d16c5d-7886-46d3-9929-461cc50e1404">
      <UserInfo>
        <DisplayName>Jan Steinar Kveno</DisplayName>
        <AccountId>15</AccountId>
        <AccountType/>
      </UserInfo>
    </Auditor>
    <PublishToReadin xmlns="90d16c5d-7886-46d3-9929-461cc50e1404" xsi:nil="true"/>
    <DocumentType xmlns="90d16c5d-7886-46d3-9929-461cc50e1404">
      <Value>Læringsark</Value>
    </DocumentType>
    <SortOrder xmlns="90d16c5d-7886-46d3-9929-461cc50e1404" xsi:nil="true"/>
    <Dokumenttype xmlns="90d16c5d-7886-46d3-9929-461cc50e1404" xsi:nil="true"/>
    <Pdf xmlns="90d16c5d-7886-46d3-9929-461cc50e1404">false</Pdf>
    <Comment xmlns="90d16c5d-7886-46d3-9929-461cc50e1404">Nytt</Comment>
    <PublishToPublkicWeb xmlns="90d16c5d-7886-46d3-9929-461cc50e1404">false</PublishToPublkicWeb>
    <SubmittedBy xmlns="90d16c5d-7886-46d3-9929-461cc50e1404">
      <UserInfo>
        <DisplayName>Reidulf Ekera</DisplayName>
        <AccountId>17</AccountId>
        <AccountType/>
      </UserInfo>
    </SubmittedBy>
    <Eid xmlns="90d16c5d-7886-46d3-9929-461cc50e1404">b9f4e293-8c8b-eac0-2add-bb4998dfdb55</Eid>
    <Opprinnelse xmlns="90d16c5d-7886-46d3-9929-461cc50e14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52BFC41B486840A4DDD163D8A71267" ma:contentTypeVersion="31" ma:contentTypeDescription="Opprett et nytt dokument." ma:contentTypeScope="" ma:versionID="c432eea889636366862a3968c14c1192">
  <xsd:schema xmlns:xsd="http://www.w3.org/2001/XMLSchema" xmlns:xs="http://www.w3.org/2001/XMLSchema" xmlns:p="http://schemas.microsoft.com/office/2006/metadata/properties" xmlns:ns2="90d16c5d-7886-46d3-9929-461cc50e1404" targetNamespace="http://schemas.microsoft.com/office/2006/metadata/properties" ma:root="true" ma:fieldsID="fe9cfa3b3c696f8909550b383abca6d9" ns2:_="">
    <xsd:import namespace="90d16c5d-7886-46d3-9929-461cc50e1404"/>
    <xsd:element name="properties">
      <xsd:complexType>
        <xsd:sequence>
          <xsd:element name="documentManagement">
            <xsd:complexType>
              <xsd:all>
                <xsd:element ref="ns2:PublishToPublkicWeb" minOccurs="0"/>
                <xsd:element ref="ns2:Status" minOccurs="0"/>
                <xsd:element ref="ns2:Comment" minOccurs="0"/>
                <xsd:element ref="ns2:ApprovedVersion" minOccurs="0"/>
                <xsd:element ref="ns2:ApprovedName" minOccurs="0"/>
                <xsd:element ref="ns2:Pdf" minOccurs="0"/>
                <xsd:element ref="ns2:ApprovedDate" minOccurs="0"/>
                <xsd:element ref="ns2:DocumentOwner" minOccurs="0"/>
                <xsd:element ref="ns2:Approver" minOccurs="0"/>
                <xsd:element ref="ns2:SubmittedBy" minOccurs="0"/>
                <xsd:element ref="ns2:Auditor" minOccurs="0"/>
                <xsd:element ref="ns2:DocumentType" minOccurs="0"/>
                <xsd:element ref="ns2:DocumentTypeFormatte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Eid" minOccurs="0"/>
                <xsd:element ref="ns2:SortOrder" minOccurs="0"/>
                <xsd:element ref="ns2:PublishToPublicWeb" minOccurs="0"/>
                <xsd:element ref="ns2:PublishToReadin" minOccurs="0"/>
                <xsd:element ref="ns2:Dokumenteier" minOccurs="0"/>
                <xsd:element ref="ns2:Godkjenner" minOccurs="0"/>
                <xsd:element ref="ns2:Dokumenttype" minOccurs="0"/>
                <xsd:element ref="ns2:OldId" minOccurs="0"/>
                <xsd:element ref="ns2:Ekstern" minOccurs="0"/>
                <xsd:element ref="ns2:Opprinnelse" minOccurs="0"/>
                <xsd:element ref="ns2:Kopierestil" minOccurs="0"/>
                <xsd:element ref="ns2:EksternAttach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16c5d-7886-46d3-9929-461cc50e1404" elementFormDefault="qualified">
    <xsd:import namespace="http://schemas.microsoft.com/office/2006/documentManagement/types"/>
    <xsd:import namespace="http://schemas.microsoft.com/office/infopath/2007/PartnerControls"/>
    <xsd:element name="PublishToPublkicWeb" ma:index="8" nillable="true" ma:displayName="PublishToPublkicWeb" ma:default="0" ma:internalName="PublishToPublkicWeb">
      <xsd:simpleType>
        <xsd:restriction base="dms:Boolean"/>
      </xsd:simpleType>
    </xsd:element>
    <xsd:element name="Status" ma:index="9" nillable="true" ma:displayName="Status" ma:internalName="Status">
      <xsd:simpleType>
        <xsd:restriction base="dms:Text">
          <xsd:maxLength value="255"/>
        </xsd:restriction>
      </xsd:simpleType>
    </xsd:element>
    <xsd:element name="Comment" ma:index="10" nillable="true" ma:displayName="Comment" ma:internalName="Comment">
      <xsd:simpleType>
        <xsd:restriction base="dms:Note">
          <xsd:maxLength value="255"/>
        </xsd:restriction>
      </xsd:simpleType>
    </xsd:element>
    <xsd:element name="ApprovedVersion" ma:index="11" nillable="true" ma:displayName="ApprovedVersion" ma:internalName="ApprovedVersion">
      <xsd:simpleType>
        <xsd:restriction base="dms:Text">
          <xsd:maxLength value="255"/>
        </xsd:restriction>
      </xsd:simpleType>
    </xsd:element>
    <xsd:element name="ApprovedName" ma:index="12" nillable="true" ma:displayName="ApprovedName" ma:internalName="ApprovedName">
      <xsd:simpleType>
        <xsd:restriction base="dms:Text">
          <xsd:maxLength value="255"/>
        </xsd:restriction>
      </xsd:simpleType>
    </xsd:element>
    <xsd:element name="Pdf" ma:index="13" nillable="true" ma:displayName="Pdf" ma:default="1" ma:internalName="Pdf">
      <xsd:simpleType>
        <xsd:restriction base="dms:Boolean"/>
      </xsd:simpleType>
    </xsd:element>
    <xsd:element name="ApprovedDate" ma:index="14" nillable="true" ma:displayName="ApprovedDate" ma:internalName="ApprovedDate">
      <xsd:simpleType>
        <xsd:restriction base="dms:Text">
          <xsd:maxLength value="255"/>
        </xsd:restriction>
      </xsd:simpleType>
    </xsd:element>
    <xsd:element name="DocumentOwner" ma:index="15" nillable="true" ma:displayName="DocumentOwner" ma:list="UserInfo" ma:SharePointGroup="0" ma:internalName="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" ma:index="16" nillable="true" ma:displayName="Approver" ma:list="UserInfo" ma:SharePointGroup="0" ma:internalName="Approv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ubmittedBy" ma:index="17" nillable="true" ma:displayName="SubmittedBy" ma:list="UserInfo" ma:SharePointGroup="0" ma:internalName="Submitted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or" ma:index="18" nillable="true" ma:displayName="Auditor" ma:list="UserInfo" ma:SharePointGroup="0" ma:internalName="Audi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Type" ma:index="19" nillable="true" ma:displayName="DocumentType" ma:internalName="Document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beidsbeskrivelse"/>
                    <xsd:enumeration value="Krav"/>
                    <xsd:enumeration value="Mal/Skjema"/>
                    <xsd:enumeration value="Vedlegg"/>
                    <xsd:enumeration value="Systemdokumentasjon"/>
                    <xsd:enumeration value="Læringsark"/>
                    <xsd:enumeration value="Lenk"/>
                    <xsd:enumeration value="Video"/>
                  </xsd:restriction>
                </xsd:simpleType>
              </xsd:element>
            </xsd:sequence>
          </xsd:extension>
        </xsd:complexContent>
      </xsd:complexType>
    </xsd:element>
    <xsd:element name="DocumentTypeFormatted" ma:index="20" nillable="true" ma:displayName="DocumentTypeFormatted" ma:internalName="DocumentTypeFormatted">
      <xsd:simpleType>
        <xsd:restriction base="dms:Text">
          <xsd:maxLength value="255"/>
        </xsd:restriction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id" ma:index="25" nillable="true" ma:displayName="Eid" ma:internalName="Eid">
      <xsd:simpleType>
        <xsd:restriction base="dms:Text">
          <xsd:maxLength value="255"/>
        </xsd:restriction>
      </xsd:simpleType>
    </xsd:element>
    <xsd:element name="SortOrder" ma:index="26" nillable="true" ma:displayName="SortOrder" ma:internalName="SortOrder">
      <xsd:simpleType>
        <xsd:restriction base="dms:Unknown"/>
      </xsd:simpleType>
    </xsd:element>
    <xsd:element name="PublishToPublicWeb" ma:index="27" nillable="true" ma:displayName="PublishToPublicWeb" ma:internalName="PublishToPublicWeb">
      <xsd:simpleType>
        <xsd:restriction base="dms:Boolean"/>
      </xsd:simpleType>
    </xsd:element>
    <xsd:element name="PublishToReadin" ma:index="28" nillable="true" ma:displayName="PublishToReadin" ma:internalName="PublishToReadin">
      <xsd:simpleType>
        <xsd:restriction base="dms:Boolean"/>
      </xsd:simpleType>
    </xsd:element>
    <xsd:element name="Dokumenteier" ma:index="29" nillable="true" ma:displayName="Dokumenteier" ma:list="UserInfo" ma:internalName="Dokumentei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odkjenner" ma:index="30" nillable="true" ma:displayName="Godkjenner" ma:list="UserInfo" ma:internalName="Godkjen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31" nillable="true" ma:displayName="Dokumenttype" ma:internalName="Dokument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/>
                </xsd:simpleType>
              </xsd:element>
            </xsd:sequence>
          </xsd:extension>
        </xsd:complexContent>
      </xsd:complexType>
    </xsd:element>
    <xsd:element name="OldId" ma:index="32" nillable="true" ma:displayName="OldId" ma:internalName="OldId">
      <xsd:simpleType>
        <xsd:restriction base="dms:Text"/>
      </xsd:simpleType>
    </xsd:element>
    <xsd:element name="Ekstern" ma:index="33" nillable="true" ma:displayName="Ekstern" ma:internalName="Ekstern">
      <xsd:simpleType>
        <xsd:restriction base="dms:Boolean"/>
      </xsd:simpleType>
    </xsd:element>
    <xsd:element name="Opprinnelse" ma:index="34" nillable="true" ma:displayName="Opprinnelse" ma:internalName="Opprinne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x Eidsiva Nett"/>
                    <xsd:enumeration value="Ex Hafslund Nett"/>
                    <xsd:enumeration value="Elvia"/>
                    <xsd:enumeration value="Utgått"/>
                  </xsd:restriction>
                </xsd:simpleType>
              </xsd:element>
            </xsd:sequence>
          </xsd:extension>
        </xsd:complexContent>
      </xsd:complexType>
    </xsd:element>
    <xsd:element name="Kopierestil" ma:index="35" nillable="true" ma:displayName="Kopierestil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EksternAttachment" ma:index="36" nillable="true" ma:displayName="EksternAttachment" ma:default="0" ma:internalName="EksternAttach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microsoft.com/office/2006/documentManagement/types"/>
    <ds:schemaRef ds:uri="a8f0b6f9-2b67-4617-a70c-e96b3cb34168"/>
    <ds:schemaRef ds:uri="http://purl.org/dc/elements/1.1/"/>
    <ds:schemaRef ds:uri="http://schemas.microsoft.com/office/2006/metadata/properties"/>
    <ds:schemaRef ds:uri="bd6ed28d-af38-44fd-b7e0-25d28c6ead1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50031F6-0431-42DC-B160-5E12DA307277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167</TotalTime>
  <Words>303</Words>
  <Application>Microsoft Office PowerPoint</Application>
  <PresentationFormat>Skjermfremvisning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Leif Gunnar Jota</cp:lastModifiedBy>
  <cp:revision>3</cp:revision>
  <dcterms:created xsi:type="dcterms:W3CDTF">2017-08-30T13:22:09Z</dcterms:created>
  <dcterms:modified xsi:type="dcterms:W3CDTF">2024-09-09T10:15:44Z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0x010100BD52BFC41B486840A4DDD163D8A71267</vt:lpwstr>
  </property>
  <property fmtid="{D5CDD505-2E9C-101B-9397-08002B2CF9AE}" pid="4" name="Order">
    <vt:r8>11900</vt:r8>
  </property>
  <property fmtid="{D5CDD505-2E9C-101B-9397-08002B2CF9AE}" pid="5" name="MediaServiceImageTags">
    <vt:lpwstr/>
  </property>
</Properties>
</file>