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0" d="100"/>
          <a:sy n="160" d="100"/>
        </p:scale>
        <p:origin x="144" y="6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Steinar Kveno" userId="1eb52f07-71e5-4d14-92c8-33481ad15a69" providerId="ADAL" clId="{608969C1-1E74-401D-9754-5447CB230DCE}"/>
    <pc:docChg chg="custSel modSld">
      <pc:chgData name="Jan Steinar Kveno" userId="1eb52f07-71e5-4d14-92c8-33481ad15a69" providerId="ADAL" clId="{608969C1-1E74-401D-9754-5447CB230DCE}" dt="2024-04-02T07:54:01.857" v="880" actId="14100"/>
      <pc:docMkLst>
        <pc:docMk/>
      </pc:docMkLst>
      <pc:sldChg chg="addSp delSp modSp mod">
        <pc:chgData name="Jan Steinar Kveno" userId="1eb52f07-71e5-4d14-92c8-33481ad15a69" providerId="ADAL" clId="{608969C1-1E74-401D-9754-5447CB230DCE}" dt="2024-04-02T07:54:01.857" v="880" actId="14100"/>
        <pc:sldMkLst>
          <pc:docMk/>
          <pc:sldMk cId="3191417455" sldId="264"/>
        </pc:sldMkLst>
        <pc:spChg chg="del">
          <ac:chgData name="Jan Steinar Kveno" userId="1eb52f07-71e5-4d14-92c8-33481ad15a69" providerId="ADAL" clId="{608969C1-1E74-401D-9754-5447CB230DCE}" dt="2024-04-02T07:33:24.060" v="0" actId="931"/>
          <ac:spMkLst>
            <pc:docMk/>
            <pc:sldMk cId="3191417455" sldId="264"/>
            <ac:spMk id="5" creationId="{357D348D-9334-48EE-A371-4335E1C96C8E}"/>
          </ac:spMkLst>
        </pc:spChg>
        <pc:spChg chg="add del mod">
          <ac:chgData name="Jan Steinar Kveno" userId="1eb52f07-71e5-4d14-92c8-33481ad15a69" providerId="ADAL" clId="{608969C1-1E74-401D-9754-5447CB230DCE}" dt="2024-04-02T07:35:21.125" v="7" actId="21"/>
          <ac:spMkLst>
            <pc:docMk/>
            <pc:sldMk cId="3191417455" sldId="264"/>
            <ac:spMk id="12" creationId="{90A1DC46-2A85-939A-CBBA-8589CF8D061C}"/>
          </ac:spMkLst>
        </pc:spChg>
        <pc:graphicFrameChg chg="mod modGraphic">
          <ac:chgData name="Jan Steinar Kveno" userId="1eb52f07-71e5-4d14-92c8-33481ad15a69" providerId="ADAL" clId="{608969C1-1E74-401D-9754-5447CB230DCE}" dt="2024-04-02T07:53:36.675" v="878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Jan Steinar Kveno" userId="1eb52f07-71e5-4d14-92c8-33481ad15a69" providerId="ADAL" clId="{608969C1-1E74-401D-9754-5447CB230DCE}" dt="2024-04-02T07:53:54.740" v="879" actId="14100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add del mod">
          <ac:chgData name="Jan Steinar Kveno" userId="1eb52f07-71e5-4d14-92c8-33481ad15a69" providerId="ADAL" clId="{608969C1-1E74-401D-9754-5447CB230DCE}" dt="2024-04-02T07:35:04.504" v="5" actId="21"/>
          <ac:picMkLst>
            <pc:docMk/>
            <pc:sldMk cId="3191417455" sldId="264"/>
            <ac:picMk id="4" creationId="{C56FE6C0-1BA8-7D7C-10A5-63E6153BCFC8}"/>
          </ac:picMkLst>
        </pc:picChg>
        <pc:picChg chg="add mod">
          <ac:chgData name="Jan Steinar Kveno" userId="1eb52f07-71e5-4d14-92c8-33481ad15a69" providerId="ADAL" clId="{608969C1-1E74-401D-9754-5447CB230DCE}" dt="2024-04-02T07:54:01.857" v="880" actId="14100"/>
          <ac:picMkLst>
            <pc:docMk/>
            <pc:sldMk cId="3191417455" sldId="264"/>
            <ac:picMk id="10" creationId="{75C66DF7-BF90-5D1B-7C26-9377DF234980}"/>
          </ac:picMkLst>
        </pc:picChg>
      </pc:sldChg>
    </pc:docChg>
  </pc:docChgLst>
  <pc:docChgLst>
    <pc:chgData name="Reidulf Ekera" userId="S::reidulf.ekera@elvia.no::f4927be7-e749-48e9-8ea8-3ef03d59aa3f" providerId="AD" clId="Web-{E30ED6CD-E4C5-4ACB-A489-81A0CB9747C1}"/>
    <pc:docChg chg="modSld">
      <pc:chgData name="Reidulf Ekera" userId="S::reidulf.ekera@elvia.no::f4927be7-e749-48e9-8ea8-3ef03d59aa3f" providerId="AD" clId="Web-{E30ED6CD-E4C5-4ACB-A489-81A0CB9747C1}" dt="2022-06-17T08:29:10.809" v="19"/>
      <pc:docMkLst>
        <pc:docMk/>
      </pc:docMkLst>
      <pc:sldChg chg="addSp delSp modSp">
        <pc:chgData name="Reidulf Ekera" userId="S::reidulf.ekera@elvia.no::f4927be7-e749-48e9-8ea8-3ef03d59aa3f" providerId="AD" clId="Web-{E30ED6CD-E4C5-4ACB-A489-81A0CB9747C1}" dt="2022-06-17T08:29:10.809" v="19"/>
        <pc:sldMkLst>
          <pc:docMk/>
          <pc:sldMk cId="3191417455" sldId="264"/>
        </pc:sldMkLst>
        <pc:spChg chg="add del">
          <ac:chgData name="Reidulf Ekera" userId="S::reidulf.ekera@elvia.no::f4927be7-e749-48e9-8ea8-3ef03d59aa3f" providerId="AD" clId="Web-{E30ED6CD-E4C5-4ACB-A489-81A0CB9747C1}" dt="2022-06-17T08:29:10.809" v="19"/>
          <ac:spMkLst>
            <pc:docMk/>
            <pc:sldMk cId="3191417455" sldId="264"/>
            <ac:spMk id="5" creationId="{357D348D-9334-48EE-A371-4335E1C96C8E}"/>
          </ac:spMkLst>
        </pc:spChg>
        <pc:spChg chg="add del mod">
          <ac:chgData name="Reidulf Ekera" userId="S::reidulf.ekera@elvia.no::f4927be7-e749-48e9-8ea8-3ef03d59aa3f" providerId="AD" clId="Web-{E30ED6CD-E4C5-4ACB-A489-81A0CB9747C1}" dt="2022-06-17T08:28:45.980" v="15"/>
          <ac:spMkLst>
            <pc:docMk/>
            <pc:sldMk cId="3191417455" sldId="264"/>
            <ac:spMk id="9" creationId="{457F1F21-AA04-CF36-6E13-6775A3D9D008}"/>
          </ac:spMkLst>
        </pc:spChg>
        <pc:graphicFrameChg chg="mod modGraphic">
          <ac:chgData name="Reidulf Ekera" userId="S::reidulf.ekera@elvia.no::f4927be7-e749-48e9-8ea8-3ef03d59aa3f" providerId="AD" clId="Web-{E30ED6CD-E4C5-4ACB-A489-81A0CB9747C1}" dt="2022-06-17T08:28:04.542" v="11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picChg chg="add del mod ord modCrop">
          <ac:chgData name="Reidulf Ekera" userId="S::reidulf.ekera@elvia.no::f4927be7-e749-48e9-8ea8-3ef03d59aa3f" providerId="AD" clId="Web-{E30ED6CD-E4C5-4ACB-A489-81A0CB9747C1}" dt="2022-06-17T08:28:48.418" v="17"/>
          <ac:picMkLst>
            <pc:docMk/>
            <pc:sldMk cId="3191417455" sldId="264"/>
            <ac:picMk id="3" creationId="{8058BE2A-F0EE-2AB4-FA3D-A154BAF994FC}"/>
          </ac:picMkLst>
        </pc:picChg>
        <pc:picChg chg="add del mod ord modCrop">
          <ac:chgData name="Reidulf Ekera" userId="S::reidulf.ekera@elvia.no::f4927be7-e749-48e9-8ea8-3ef03d59aa3f" providerId="AD" clId="Web-{E30ED6CD-E4C5-4ACB-A489-81A0CB9747C1}" dt="2022-06-17T08:29:10.809" v="19"/>
          <ac:picMkLst>
            <pc:docMk/>
            <pc:sldMk cId="3191417455" sldId="264"/>
            <ac:picMk id="10" creationId="{65D1EC06-11F2-0D71-12B9-CD1AC5A269FA}"/>
          </ac:picMkLst>
        </pc:picChg>
      </pc:sldChg>
    </pc:docChg>
  </pc:docChgLst>
  <pc:docChgLst>
    <pc:chgData name="Kjetil Utrimark" userId="1279c3cc-6e74-4314-a4cd-7d733113e553" providerId="ADAL" clId="{F255E1A9-BB83-4ADE-B0B1-3D5D2D246FD9}"/>
    <pc:docChg chg="custSel modSld">
      <pc:chgData name="Kjetil Utrimark" userId="1279c3cc-6e74-4314-a4cd-7d733113e553" providerId="ADAL" clId="{F255E1A9-BB83-4ADE-B0B1-3D5D2D246FD9}" dt="2021-03-26T09:43:58.235" v="8" actId="20577"/>
      <pc:docMkLst>
        <pc:docMk/>
      </pc:docMkLst>
      <pc:sldChg chg="modSp mod">
        <pc:chgData name="Kjetil Utrimark" userId="1279c3cc-6e74-4314-a4cd-7d733113e553" providerId="ADAL" clId="{F255E1A9-BB83-4ADE-B0B1-3D5D2D246FD9}" dt="2021-03-26T09:43:58.235" v="8" actId="20577"/>
        <pc:sldMkLst>
          <pc:docMk/>
          <pc:sldMk cId="3191417455" sldId="264"/>
        </pc:sldMkLst>
        <pc:spChg chg="mod">
          <ac:chgData name="Kjetil Utrimark" userId="1279c3cc-6e74-4314-a4cd-7d733113e553" providerId="ADAL" clId="{F255E1A9-BB83-4ADE-B0B1-3D5D2D246FD9}" dt="2021-03-26T09:43:46.344" v="0" actId="1076"/>
          <ac:spMkLst>
            <pc:docMk/>
            <pc:sldMk cId="3191417455" sldId="264"/>
            <ac:spMk id="3" creationId="{796AA78A-8CAD-479C-B3DB-CBAB1CD9900A}"/>
          </ac:spMkLst>
        </pc:spChg>
        <pc:graphicFrameChg chg="modGraphic">
          <ac:chgData name="Kjetil Utrimark" userId="1279c3cc-6e74-4314-a4cd-7d733113e553" providerId="ADAL" clId="{F255E1A9-BB83-4ADE-B0B1-3D5D2D246FD9}" dt="2021-03-26T09:43:58.235" v="8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Reidulf Ekera" userId="f4927be7-e749-48e9-8ea8-3ef03d59aa3f" providerId="ADAL" clId="{E7BF8D49-8672-4AC6-B27F-90AA8C825795}"/>
    <pc:docChg chg="custSel modSld">
      <pc:chgData name="Reidulf Ekera" userId="f4927be7-e749-48e9-8ea8-3ef03d59aa3f" providerId="ADAL" clId="{E7BF8D49-8672-4AC6-B27F-90AA8C825795}" dt="2022-06-17T08:30:26.873" v="191" actId="1076"/>
      <pc:docMkLst>
        <pc:docMk/>
      </pc:docMkLst>
      <pc:sldChg chg="addSp delSp modSp mod">
        <pc:chgData name="Reidulf Ekera" userId="f4927be7-e749-48e9-8ea8-3ef03d59aa3f" providerId="ADAL" clId="{E7BF8D49-8672-4AC6-B27F-90AA8C825795}" dt="2022-06-17T08:30:26.873" v="191" actId="1076"/>
        <pc:sldMkLst>
          <pc:docMk/>
          <pc:sldMk cId="3191417455" sldId="264"/>
        </pc:sldMkLst>
        <pc:spChg chg="del">
          <ac:chgData name="Reidulf Ekera" userId="f4927be7-e749-48e9-8ea8-3ef03d59aa3f" providerId="ADAL" clId="{E7BF8D49-8672-4AC6-B27F-90AA8C825795}" dt="2022-06-17T06:53:21.757" v="145" actId="478"/>
          <ac:spMkLst>
            <pc:docMk/>
            <pc:sldMk cId="3191417455" sldId="264"/>
            <ac:spMk id="3" creationId="{796AA78A-8CAD-479C-B3DB-CBAB1CD9900A}"/>
          </ac:spMkLst>
        </pc:spChg>
        <pc:spChg chg="del">
          <ac:chgData name="Reidulf Ekera" userId="f4927be7-e749-48e9-8ea8-3ef03d59aa3f" providerId="ADAL" clId="{E7BF8D49-8672-4AC6-B27F-90AA8C825795}" dt="2022-06-17T06:53:16.607" v="144" actId="478"/>
          <ac:spMkLst>
            <pc:docMk/>
            <pc:sldMk cId="3191417455" sldId="264"/>
            <ac:spMk id="4" creationId="{00FC8769-9746-405A-9C48-04EB23EAA860}"/>
          </ac:spMkLst>
        </pc:spChg>
        <pc:spChg chg="mod">
          <ac:chgData name="Reidulf Ekera" userId="f4927be7-e749-48e9-8ea8-3ef03d59aa3f" providerId="ADAL" clId="{E7BF8D49-8672-4AC6-B27F-90AA8C825795}" dt="2022-06-17T08:23:48.806" v="151" actId="20577"/>
          <ac:spMkLst>
            <pc:docMk/>
            <pc:sldMk cId="3191417455" sldId="264"/>
            <ac:spMk id="7" creationId="{390954B9-808C-1649-AA9B-AD05571CDE77}"/>
          </ac:spMkLst>
        </pc:spChg>
        <pc:spChg chg="add mod">
          <ac:chgData name="Reidulf Ekera" userId="f4927be7-e749-48e9-8ea8-3ef03d59aa3f" providerId="ADAL" clId="{E7BF8D49-8672-4AC6-B27F-90AA8C825795}" dt="2022-06-17T08:30:26.873" v="191" actId="1076"/>
          <ac:spMkLst>
            <pc:docMk/>
            <pc:sldMk cId="3191417455" sldId="264"/>
            <ac:spMk id="10" creationId="{1EE66BB0-00F8-4983-B16D-03B0EF5E8F5E}"/>
          </ac:spMkLst>
        </pc:spChg>
        <pc:graphicFrameChg chg="mod modGraphic">
          <ac:chgData name="Reidulf Ekera" userId="f4927be7-e749-48e9-8ea8-3ef03d59aa3f" providerId="ADAL" clId="{E7BF8D49-8672-4AC6-B27F-90AA8C825795}" dt="2022-06-17T08:25:26.077" v="185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picChg chg="add mod">
          <ac:chgData name="Reidulf Ekera" userId="f4927be7-e749-48e9-8ea8-3ef03d59aa3f" providerId="ADAL" clId="{E7BF8D49-8672-4AC6-B27F-90AA8C825795}" dt="2022-06-17T08:29:44.867" v="187" actId="1076"/>
          <ac:picMkLst>
            <pc:docMk/>
            <pc:sldMk cId="3191417455" sldId="264"/>
            <ac:picMk id="4" creationId="{8AE66B0A-FD56-4417-A223-C2CE0365FFD1}"/>
          </ac:picMkLst>
        </pc:picChg>
        <pc:picChg chg="add del">
          <ac:chgData name="Reidulf Ekera" userId="f4927be7-e749-48e9-8ea8-3ef03d59aa3f" providerId="ADAL" clId="{E7BF8D49-8672-4AC6-B27F-90AA8C825795}" dt="2022-06-17T08:30:11.950" v="189"/>
          <ac:picMkLst>
            <pc:docMk/>
            <pc:sldMk cId="3191417455" sldId="264"/>
            <ac:picMk id="9" creationId="{F2A1D56C-268D-4ED2-84B8-77BCC157BF8C}"/>
          </ac:picMkLst>
        </pc:picChg>
      </pc:sldChg>
    </pc:docChg>
  </pc:docChgLst>
  <pc:docChgLst>
    <pc:chgData name="Jan Steinar Kveno" userId="1eb52f07-71e5-4d14-92c8-33481ad15a69" providerId="ADAL" clId="{EC5CA8D0-E924-4984-9284-33ED45DC5BF3}"/>
    <pc:docChg chg="custSel modSld">
      <pc:chgData name="Jan Steinar Kveno" userId="1eb52f07-71e5-4d14-92c8-33481ad15a69" providerId="ADAL" clId="{EC5CA8D0-E924-4984-9284-33ED45DC5BF3}" dt="2024-04-30T08:58:54.034" v="717" actId="20577"/>
      <pc:docMkLst>
        <pc:docMk/>
      </pc:docMkLst>
      <pc:sldChg chg="modSp mod">
        <pc:chgData name="Jan Steinar Kveno" userId="1eb52f07-71e5-4d14-92c8-33481ad15a69" providerId="ADAL" clId="{EC5CA8D0-E924-4984-9284-33ED45DC5BF3}" dt="2024-04-30T08:58:54.034" v="717" actId="20577"/>
        <pc:sldMkLst>
          <pc:docMk/>
          <pc:sldMk cId="3191417455" sldId="264"/>
        </pc:sldMkLst>
        <pc:graphicFrameChg chg="modGraphic">
          <ac:chgData name="Jan Steinar Kveno" userId="1eb52f07-71e5-4d14-92c8-33481ad15a69" providerId="ADAL" clId="{EC5CA8D0-E924-4984-9284-33ED45DC5BF3}" dt="2024-04-30T08:58:54.034" v="717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Graphic">
          <ac:chgData name="Jan Steinar Kveno" userId="1eb52f07-71e5-4d14-92c8-33481ad15a69" providerId="ADAL" clId="{EC5CA8D0-E924-4984-9284-33ED45DC5BF3}" dt="2024-04-25T05:36:02.167" v="699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30.04.2024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30.04.2024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30.04.2024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30.04.2024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30.04.2024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30.04.2024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30.04.2024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30.04.2024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30.04.2024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30.04.2024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30.04.2024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30.04.2024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30.04.2024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30.04.2024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30.04.2024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30.04.2024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30.04.2024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30.04.2024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30.04.2024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479954"/>
              </p:ext>
            </p:extLst>
          </p:nvPr>
        </p:nvGraphicFramePr>
        <p:xfrm>
          <a:off x="237369" y="1085850"/>
          <a:ext cx="5201914" cy="364944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78078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28.02.2024– Bruk av anleggsmaskin – Klemskade finger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1156052">
                <a:tc>
                  <a:txBody>
                    <a:bodyPr/>
                    <a:lstStyle/>
                    <a:p>
                      <a:r>
                        <a:rPr lang="nb-NO" sz="120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latin typeface="Red Hat Text"/>
                        </a:rPr>
                        <a:t>Hendelsen skjedde ved flytting av Heatwoork tilhenger som ble utført ved hjelp av stropp i klype/grip på gravemaskin. 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latin typeface="Red Hat Text"/>
                        </a:rPr>
                        <a:t>Hjelpemann misforstår og tror at arbeids operasjonen er ferdig og skal fjerne stropp i det maskinfører manøvrerer klype/grip funksjonen og klemmer da finger i klypa/grip.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latin typeface="Red Hat Text"/>
                        </a:rPr>
                        <a:t>Sja omfattet ikke arbeidsoperasjonen, flytting av tilhengeren ble utført på slutten av dagen som forberedelse til arbeidet dagen etter.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690528">
                <a:tc>
                  <a:txBody>
                    <a:bodyPr/>
                    <a:lstStyle/>
                    <a:p>
                      <a:r>
                        <a:rPr lang="nb-NO" sz="120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Kommunikasjonssvikt mellom maskinfører og hjelpemann.</a:t>
                      </a:r>
                    </a:p>
                    <a:p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Arbeidsoperasjonen ble utført på en </a:t>
                      </a:r>
                      <a:r>
                        <a:rPr lang="nb-NO" sz="1000" b="0" i="0">
                          <a:latin typeface="Red Hat Text" panose="02010503040201060303" pitchFamily="2" charset="77"/>
                        </a:rPr>
                        <a:t>uoversiktlig måte </a:t>
                      </a:r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og med mangelfull vurdering av risiko for personskade.</a:t>
                      </a:r>
                    </a:p>
                    <a:p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Brudd på intern instruks. «Bruk av gravemaskin»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662393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/>
                        </a:rPr>
                        <a:t>Alvorlig- Fingeren ble sydd, fravær 5 dager, deretter 12 dager tilrettelagt arbeid.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62393">
                <a:tc>
                  <a:txBody>
                    <a:bodyPr/>
                    <a:lstStyle/>
                    <a:p>
                      <a:r>
                        <a:rPr lang="nb-NO" sz="120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latin typeface="Red Hat Text"/>
                        </a:rPr>
                        <a:t>Alvorlig- bruddskade og varig funksjonssvikt i finger/arm.</a:t>
                      </a:r>
                      <a:endParaRPr lang="nb-NO" sz="1000" b="0" i="0" noProof="0" dirty="0">
                        <a:latin typeface="Red Hat Tex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ID:53935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688020"/>
              </p:ext>
            </p:extLst>
          </p:nvPr>
        </p:nvGraphicFramePr>
        <p:xfrm>
          <a:off x="5795237" y="2828925"/>
          <a:ext cx="3042867" cy="1906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2867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13789">
                <a:tc>
                  <a:txBody>
                    <a:bodyPr/>
                    <a:lstStyle/>
                    <a:p>
                      <a:r>
                        <a:rPr lang="nb-NO" sz="120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486437">
                <a:tc>
                  <a:txBody>
                    <a:bodyPr/>
                    <a:lstStyle/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Viktig å ha rutiner for sikker kommunikasjon mellom fører av anleggsmaskiner og personer innenfor arbeidsområdet. 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Metode for kommunikasjon skal avtales på forhånd og beskrives i SJA.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Sørge for etterlevelse av instruks for bruk av anleggsmaskiner som skal </a:t>
                      </a:r>
                      <a:r>
                        <a:rPr lang="nb-NO" sz="1000" b="0" i="0" kern="120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hensynta risikoen for personer </a:t>
                      </a: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innenfor maskinens arbeidsområde.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Utføre arbeidsoperasjoner med egnet utstyr og risikovurdere farene for personskader.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10" name="Bilde 9">
            <a:extLst>
              <a:ext uri="{FF2B5EF4-FFF2-40B4-BE49-F238E27FC236}">
                <a16:creationId xmlns:a16="http://schemas.microsoft.com/office/drawing/2014/main" id="{75C66DF7-BF90-5D1B-7C26-9377DF234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5237" y="425223"/>
            <a:ext cx="3042867" cy="233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d4a5315-78c6-4c96-bb32-0e29fe55ad16" xsi:nil="true"/>
    <Opprinnelse xmlns="6d4a5315-78c6-4c96-bb32-0e29fe55ad16">Elvia</Opprinnelse>
    <Nettbibliotekstatus xmlns="b4509093-701c-4f4a-83cb-59d1966a0a3b" xsi:nil="true"/>
    <Godkjenner xmlns="6d4a5315-78c6-4c96-bb32-0e29fe55ad16">
      <UserInfo>
        <DisplayName>Kjetil Utrimark</DisplayName>
        <AccountId>79</AccountId>
        <AccountType/>
      </UserInfo>
    </Godkjenner>
    <Emneord xmlns="6d4a5315-78c6-4c96-bb32-0e29fe55ad16" xsi:nil="true"/>
    <Kopierestil xmlns="b4509093-701c-4f4a-83cb-59d1966a0a3b" xsi:nil="true"/>
    <Dokumenteier xmlns="6d4a5315-78c6-4c96-bb32-0e29fe55ad16">
      <UserInfo>
        <DisplayName>Jan Steinar Kveno</DisplayName>
        <AccountId>80</AccountId>
        <AccountType/>
      </UserInfo>
    </Dokumenteier>
    <Dokumenttype xmlns="6d4a5315-78c6-4c96-bb32-0e29fe55ad16">Læringsark</Dokumenttype>
    <Ekstern xmlns="6d4a5315-78c6-4c96-bb32-0e29fe55ad16">false</Ekstern>
    <SharedWithUsers xmlns="6d4a5315-78c6-4c96-bb32-0e29fe55ad16">
      <UserInfo>
        <DisplayName/>
        <AccountId xsi:nil="true"/>
        <AccountType/>
      </UserInfo>
    </SharedWithUsers>
    <MediaLengthInSeconds xmlns="b4509093-701c-4f4a-83cb-59d1966a0a3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31" ma:contentTypeDescription="Opprett et nytt dokument." ma:contentTypeScope="" ma:versionID="d066197d6d7e3bc176873b0982862e27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b55fec4a0b658fb1830f7de01f206f03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3:MediaServiceAutoKeyPoints" minOccurs="0"/>
                <xsd:element ref="ns3:MediaServiceKeyPoints" minOccurs="0"/>
                <xsd:element ref="ns2:TaxCatchAll" minOccurs="0"/>
                <xsd:element ref="ns2:Emneord" minOccurs="0"/>
                <xsd:element ref="ns3:MediaServiceDateTaken" minOccurs="0"/>
                <xsd:element ref="ns3:MediaLengthInSeconds" minOccurs="0"/>
                <xsd:element ref="ns3:Nettbibliotekstatus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  <xsd:enumeration value="Lenk"/>
          <xsd:enumeration value="Video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  <xsd:enumeration value="Utgått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de2db9f-4a84-4646-8619-9b9b44be8c77}" ma:internalName="TaxCatchAll" ma:showField="CatchAllData" ma:web="6d4a5315-78c6-4c96-bb32-0e29fe55ad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mneord" ma:index="21" nillable="true" ma:displayName="Emneord" ma:description="Skriv inn emneord eller velg fra liste" ma:format="Dropdown" ma:internalName="Emneord">
      <xsd:simpleType>
        <xsd:union memberTypes="dms:Text">
          <xsd:simpleType>
            <xsd:restriction base="dms:Choice">
              <xsd:enumeration value="Angi emneor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SpeedyCraft"/>
                    <xsd:enumeration value="Annet system"/>
                    <xsd:enumeration value="M365 Mal bibliotek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Nettbibliotekstatus" ma:index="24" nillable="true" ma:displayName="Nettbibliotek status" ma:description="Denne kolonnen viser status for dokumentet i Nettbiblioteket for de dokumentene som lastes opp der." ma:format="Dropdown" ma:internalName="Nettbibliotekstatus">
      <xsd:simpleType>
        <xsd:restriction base="dms:Text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5B1BAC-5AF3-426D-AD74-361DCA4992AF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www.w3.org/XML/1998/namespace"/>
    <ds:schemaRef ds:uri="bd6ed28d-af38-44fd-b7e0-25d28c6ead1c"/>
    <ds:schemaRef ds:uri="http://purl.org/dc/dcmitype/"/>
    <ds:schemaRef ds:uri="http://schemas.microsoft.com/office/infopath/2007/PartnerControls"/>
    <ds:schemaRef ds:uri="a8f0b6f9-2b67-4617-a70c-e96b3cb34168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50BE4F-7548-416B-AC5A-E08DC079D49E}"/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223</TotalTime>
  <Words>208</Words>
  <Application>Microsoft Office PowerPoint</Application>
  <PresentationFormat>Skjermfremvisning (16:9)</PresentationFormat>
  <Paragraphs>20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2</cp:revision>
  <dcterms:created xsi:type="dcterms:W3CDTF">2017-08-30T13:22:09Z</dcterms:created>
  <dcterms:modified xsi:type="dcterms:W3CDTF">2024-04-30T08:58:55Z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MediaServiceImageTags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ExtendedDescription">
    <vt:lpwstr/>
  </property>
  <property fmtid="{D5CDD505-2E9C-101B-9397-08002B2CF9AE}" pid="13" name="MigrationWizId">
    <vt:lpwstr>3ec29678-00b2-4473-9672-03e6e32961f2</vt:lpwstr>
  </property>
  <property fmtid="{D5CDD505-2E9C-101B-9397-08002B2CF9AE}" pid="14" name="TriggerFlowInfo">
    <vt:lpwstr/>
  </property>
</Properties>
</file>