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144" y="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608969C1-1E74-401D-9754-5447CB230DCE}"/>
    <pc:docChg chg="custSel modSld">
      <pc:chgData name="Jan Steinar Kveno" userId="1eb52f07-71e5-4d14-92c8-33481ad15a69" providerId="ADAL" clId="{608969C1-1E74-401D-9754-5447CB230DCE}" dt="2024-04-02T07:54:01.857" v="880" actId="14100"/>
      <pc:docMkLst>
        <pc:docMk/>
      </pc:docMkLst>
      <pc:sldChg chg="addSp delSp modSp mod">
        <pc:chgData name="Jan Steinar Kveno" userId="1eb52f07-71e5-4d14-92c8-33481ad15a69" providerId="ADAL" clId="{608969C1-1E74-401D-9754-5447CB230DCE}" dt="2024-04-02T07:54:01.857" v="880" actId="14100"/>
        <pc:sldMkLst>
          <pc:docMk/>
          <pc:sldMk cId="3191417455" sldId="264"/>
        </pc:sldMkLst>
        <pc:spChg chg="del">
          <ac:chgData name="Jan Steinar Kveno" userId="1eb52f07-71e5-4d14-92c8-33481ad15a69" providerId="ADAL" clId="{608969C1-1E74-401D-9754-5447CB230DCE}" dt="2024-04-02T07:33:24.060" v="0" actId="931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Jan Steinar Kveno" userId="1eb52f07-71e5-4d14-92c8-33481ad15a69" providerId="ADAL" clId="{608969C1-1E74-401D-9754-5447CB230DCE}" dt="2024-04-02T07:35:21.125" v="7" actId="21"/>
          <ac:spMkLst>
            <pc:docMk/>
            <pc:sldMk cId="3191417455" sldId="264"/>
            <ac:spMk id="12" creationId="{90A1DC46-2A85-939A-CBBA-8589CF8D061C}"/>
          </ac:spMkLst>
        </pc:spChg>
        <pc:graphicFrameChg chg="mod modGraphic">
          <ac:chgData name="Jan Steinar Kveno" userId="1eb52f07-71e5-4d14-92c8-33481ad15a69" providerId="ADAL" clId="{608969C1-1E74-401D-9754-5447CB230DCE}" dt="2024-04-02T07:53:36.675" v="87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608969C1-1E74-401D-9754-5447CB230DCE}" dt="2024-04-02T07:53:54.740" v="879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608969C1-1E74-401D-9754-5447CB230DCE}" dt="2024-04-02T07:35:04.504" v="5" actId="21"/>
          <ac:picMkLst>
            <pc:docMk/>
            <pc:sldMk cId="3191417455" sldId="264"/>
            <ac:picMk id="4" creationId="{C56FE6C0-1BA8-7D7C-10A5-63E6153BCFC8}"/>
          </ac:picMkLst>
        </pc:picChg>
        <pc:picChg chg="add mod">
          <ac:chgData name="Jan Steinar Kveno" userId="1eb52f07-71e5-4d14-92c8-33481ad15a69" providerId="ADAL" clId="{608969C1-1E74-401D-9754-5447CB230DCE}" dt="2024-04-02T07:54:01.857" v="880" actId="14100"/>
          <ac:picMkLst>
            <pc:docMk/>
            <pc:sldMk cId="3191417455" sldId="264"/>
            <ac:picMk id="10" creationId="{75C66DF7-BF90-5D1B-7C26-9377DF234980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  <pc:docChgLst>
    <pc:chgData name="Jan Steinar Kveno" userId="1eb52f07-71e5-4d14-92c8-33481ad15a69" providerId="ADAL" clId="{EC5CA8D0-E924-4984-9284-33ED45DC5BF3}"/>
    <pc:docChg chg="custSel modSld">
      <pc:chgData name="Jan Steinar Kveno" userId="1eb52f07-71e5-4d14-92c8-33481ad15a69" providerId="ADAL" clId="{EC5CA8D0-E924-4984-9284-33ED45DC5BF3}" dt="2024-04-30T08:58:54.034" v="717" actId="20577"/>
      <pc:docMkLst>
        <pc:docMk/>
      </pc:docMkLst>
      <pc:sldChg chg="modSp mod">
        <pc:chgData name="Jan Steinar Kveno" userId="1eb52f07-71e5-4d14-92c8-33481ad15a69" providerId="ADAL" clId="{EC5CA8D0-E924-4984-9284-33ED45DC5BF3}" dt="2024-04-30T08:58:54.034" v="717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EC5CA8D0-E924-4984-9284-33ED45DC5BF3}" dt="2024-04-30T08:58:54.034" v="71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EC5CA8D0-E924-4984-9284-33ED45DC5BF3}" dt="2024-04-25T05:36:02.167" v="69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30.04.2024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30.04.2024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30.04.2024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30.04.2024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30.04.2024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30.04.2024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30.04.2024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30.04.2024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30.04.2024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79954"/>
              </p:ext>
            </p:extLst>
          </p:nvPr>
        </p:nvGraphicFramePr>
        <p:xfrm>
          <a:off x="237369" y="1085850"/>
          <a:ext cx="5201914" cy="3649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807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28.02.2024– Bruk av anleggsmaskin – Klemskade finger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156052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Hendelsen skjedde ved flytting av Heatwoork tilhenger som ble utført ved hjelp av stropp i klype/grip på gravemaskin.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Hjelpemann misforstår og tror at arbeids operasjonen er ferdig og skal fjerne stropp i det maskinfører manøvrerer klype/grip funksjonen og klemmer da finger i klypa/grip.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Sja omfattet ikke arbeidsoperasjonen, flytting av tilhengeren ble utført på slutten av dagen som forberedelse til arbeidet dagen etter.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90528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Kommunikasjonssvikt mellom maskinfører og hjelpemann.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Arbeidsoperasjonen ble utført på en </a:t>
                      </a:r>
                      <a:r>
                        <a:rPr lang="nb-NO" sz="1000" b="0" i="0">
                          <a:latin typeface="Red Hat Text" panose="02010503040201060303" pitchFamily="2" charset="77"/>
                        </a:rPr>
                        <a:t>uoversiktlig måte </a:t>
                      </a:r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og med mangelfull vurdering av risiko for personskade.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Brudd på intern instruks. «Bruk av gravemaskin»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6239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Alvorlig- Fingeren ble sydd, fravær 5 dager, deretter 12 dager tilrettelagt arbeid.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6239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Alvorlig- bruddskade og varig funksjonssvikt i finger/arm.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ID:53935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88020"/>
              </p:ext>
            </p:extLst>
          </p:nvPr>
        </p:nvGraphicFramePr>
        <p:xfrm>
          <a:off x="5795237" y="2828925"/>
          <a:ext cx="3042867" cy="1906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86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13789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86437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ha rutiner for sikker kommunikasjon mellom fører av anleggsmaskiner og personer innenfor arbeidsområdet.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Metode for kommunikasjon skal avtales på forhånd og beskrives i SJA.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Sørge for etterlevelse av instruks for bruk av anleggsmaskiner som skal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hensynta risikoen for personer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innenfor maskinens arbeidsområde.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Utføre arbeidsoperasjoner med egnet utstyr og risikovurdere farene for personskader.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" name="Bilde 9">
            <a:extLst>
              <a:ext uri="{FF2B5EF4-FFF2-40B4-BE49-F238E27FC236}">
                <a16:creationId xmlns:a16="http://schemas.microsoft.com/office/drawing/2014/main" id="{75C66DF7-BF90-5D1B-7C26-9377DF234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237" y="425223"/>
            <a:ext cx="3042867" cy="233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bd6ed28d-af38-44fd-b7e0-25d28c6ead1c"/>
    <ds:schemaRef ds:uri="http://purl.org/dc/dcmitype/"/>
    <ds:schemaRef ds:uri="http://schemas.microsoft.com/office/infopath/2007/PartnerControls"/>
    <ds:schemaRef ds:uri="a8f0b6f9-2b67-4617-a70c-e96b3cb3416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50BE4F-7548-416B-AC5A-E08DC079D49E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223</TotalTime>
  <Words>208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2024-04-30T08:58:55Z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