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4"/>
  </p:sldMasterIdLst>
  <p:notesMasterIdLst>
    <p:notesMasterId r:id="rId6"/>
  </p:notesMasterIdLst>
  <p:sldIdLst>
    <p:sldId id="264" r:id="rId5"/>
  </p:sldIdLst>
  <p:sldSz cx="9144000" cy="5143500" type="screen16x9"/>
  <p:notesSz cx="6858000" cy="9144000"/>
  <p:defaultTextStyle>
    <a:defPPr>
      <a:defRPr lang="nb-NO"/>
    </a:defPPr>
    <a:lvl1pPr marL="0" algn="l" defTabSz="685766" rtl="0" eaLnBrk="1" latinLnBrk="0" hangingPunct="1">
      <a:defRPr sz="1400" kern="1200">
        <a:solidFill>
          <a:schemeClr val="tx1"/>
        </a:solidFill>
        <a:latin typeface="+mn-lt"/>
        <a:ea typeface="+mn-ea"/>
        <a:cs typeface="+mn-cs"/>
      </a:defRPr>
    </a:lvl1pPr>
    <a:lvl2pPr marL="342883" algn="l" defTabSz="685766" rtl="0" eaLnBrk="1" latinLnBrk="0" hangingPunct="1">
      <a:defRPr sz="1400" kern="1200">
        <a:solidFill>
          <a:schemeClr val="tx1"/>
        </a:solidFill>
        <a:latin typeface="+mn-lt"/>
        <a:ea typeface="+mn-ea"/>
        <a:cs typeface="+mn-cs"/>
      </a:defRPr>
    </a:lvl2pPr>
    <a:lvl3pPr marL="685766" algn="l" defTabSz="685766" rtl="0" eaLnBrk="1" latinLnBrk="0" hangingPunct="1">
      <a:defRPr sz="1400" kern="1200">
        <a:solidFill>
          <a:schemeClr val="tx1"/>
        </a:solidFill>
        <a:latin typeface="+mn-lt"/>
        <a:ea typeface="+mn-ea"/>
        <a:cs typeface="+mn-cs"/>
      </a:defRPr>
    </a:lvl3pPr>
    <a:lvl4pPr marL="1028649" algn="l" defTabSz="685766" rtl="0" eaLnBrk="1" latinLnBrk="0" hangingPunct="1">
      <a:defRPr sz="1400" kern="1200">
        <a:solidFill>
          <a:schemeClr val="tx1"/>
        </a:solidFill>
        <a:latin typeface="+mn-lt"/>
        <a:ea typeface="+mn-ea"/>
        <a:cs typeface="+mn-cs"/>
      </a:defRPr>
    </a:lvl4pPr>
    <a:lvl5pPr marL="1371531" algn="l" defTabSz="685766" rtl="0" eaLnBrk="1" latinLnBrk="0" hangingPunct="1">
      <a:defRPr sz="1400" kern="1200">
        <a:solidFill>
          <a:schemeClr val="tx1"/>
        </a:solidFill>
        <a:latin typeface="+mn-lt"/>
        <a:ea typeface="+mn-ea"/>
        <a:cs typeface="+mn-cs"/>
      </a:defRPr>
    </a:lvl5pPr>
    <a:lvl6pPr marL="1714414" algn="l" defTabSz="685766" rtl="0" eaLnBrk="1" latinLnBrk="0" hangingPunct="1">
      <a:defRPr sz="1400" kern="1200">
        <a:solidFill>
          <a:schemeClr val="tx1"/>
        </a:solidFill>
        <a:latin typeface="+mn-lt"/>
        <a:ea typeface="+mn-ea"/>
        <a:cs typeface="+mn-cs"/>
      </a:defRPr>
    </a:lvl6pPr>
    <a:lvl7pPr marL="2057297" algn="l" defTabSz="685766" rtl="0" eaLnBrk="1" latinLnBrk="0" hangingPunct="1">
      <a:defRPr sz="1400" kern="1200">
        <a:solidFill>
          <a:schemeClr val="tx1"/>
        </a:solidFill>
        <a:latin typeface="+mn-lt"/>
        <a:ea typeface="+mn-ea"/>
        <a:cs typeface="+mn-cs"/>
      </a:defRPr>
    </a:lvl7pPr>
    <a:lvl8pPr marL="2400180" algn="l" defTabSz="685766" rtl="0" eaLnBrk="1" latinLnBrk="0" hangingPunct="1">
      <a:defRPr sz="1400" kern="1200">
        <a:solidFill>
          <a:schemeClr val="tx1"/>
        </a:solidFill>
        <a:latin typeface="+mn-lt"/>
        <a:ea typeface="+mn-ea"/>
        <a:cs typeface="+mn-cs"/>
      </a:defRPr>
    </a:lvl8pPr>
    <a:lvl9pPr marL="2743063" algn="l" defTabSz="685766"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na Warhuus" initials="NW" lastIdx="2" clrIdx="0">
    <p:extLst>
      <p:ext uri="{19B8F6BF-5375-455C-9EA6-DF929625EA0E}">
        <p15:presenceInfo xmlns:p15="http://schemas.microsoft.com/office/powerpoint/2012/main" userId="S::a25268@hafslund.no::1b436bdc-2fa3-4c1a-a5b8-ef43a48e3b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95BC"/>
    <a:srgbClr val="203873"/>
    <a:srgbClr val="173F8A"/>
    <a:srgbClr val="203A73"/>
    <a:srgbClr val="E5E0DC"/>
    <a:srgbClr val="F4F3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C2715C-6742-435D-983C-AAC0E627696E}" v="5" dt="2024-04-10T10:31:17.779"/>
  </p1510:revLst>
</p1510:revInfo>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0" d="100"/>
          <a:sy n="140" d="100"/>
        </p:scale>
        <p:origin x="138" y="37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idulf Ekera" userId="f4927be7-e749-48e9-8ea8-3ef03d59aa3f" providerId="ADAL" clId="{E7BF8D49-8672-4AC6-B27F-90AA8C825795}"/>
    <pc:docChg chg="custSel modSld">
      <pc:chgData name="Reidulf Ekera" userId="f4927be7-e749-48e9-8ea8-3ef03d59aa3f" providerId="ADAL" clId="{E7BF8D49-8672-4AC6-B27F-90AA8C825795}" dt="2022-06-17T08:30:26.873" v="191" actId="1076"/>
      <pc:docMkLst>
        <pc:docMk/>
      </pc:docMkLst>
      <pc:sldChg chg="addSp delSp modSp mod">
        <pc:chgData name="Reidulf Ekera" userId="f4927be7-e749-48e9-8ea8-3ef03d59aa3f" providerId="ADAL" clId="{E7BF8D49-8672-4AC6-B27F-90AA8C825795}" dt="2022-06-17T08:30:26.873" v="191" actId="1076"/>
        <pc:sldMkLst>
          <pc:docMk/>
          <pc:sldMk cId="3191417455" sldId="264"/>
        </pc:sldMkLst>
        <pc:spChg chg="del">
          <ac:chgData name="Reidulf Ekera" userId="f4927be7-e749-48e9-8ea8-3ef03d59aa3f" providerId="ADAL" clId="{E7BF8D49-8672-4AC6-B27F-90AA8C825795}" dt="2022-06-17T06:53:21.757" v="145" actId="478"/>
          <ac:spMkLst>
            <pc:docMk/>
            <pc:sldMk cId="3191417455" sldId="264"/>
            <ac:spMk id="3" creationId="{796AA78A-8CAD-479C-B3DB-CBAB1CD9900A}"/>
          </ac:spMkLst>
        </pc:spChg>
        <pc:spChg chg="del">
          <ac:chgData name="Reidulf Ekera" userId="f4927be7-e749-48e9-8ea8-3ef03d59aa3f" providerId="ADAL" clId="{E7BF8D49-8672-4AC6-B27F-90AA8C825795}" dt="2022-06-17T06:53:16.607" v="144" actId="478"/>
          <ac:spMkLst>
            <pc:docMk/>
            <pc:sldMk cId="3191417455" sldId="264"/>
            <ac:spMk id="4" creationId="{00FC8769-9746-405A-9C48-04EB23EAA860}"/>
          </ac:spMkLst>
        </pc:spChg>
        <pc:spChg chg="mod">
          <ac:chgData name="Reidulf Ekera" userId="f4927be7-e749-48e9-8ea8-3ef03d59aa3f" providerId="ADAL" clId="{E7BF8D49-8672-4AC6-B27F-90AA8C825795}" dt="2022-06-17T08:23:48.806" v="151" actId="20577"/>
          <ac:spMkLst>
            <pc:docMk/>
            <pc:sldMk cId="3191417455" sldId="264"/>
            <ac:spMk id="7" creationId="{390954B9-808C-1649-AA9B-AD05571CDE77}"/>
          </ac:spMkLst>
        </pc:spChg>
        <pc:spChg chg="add mod">
          <ac:chgData name="Reidulf Ekera" userId="f4927be7-e749-48e9-8ea8-3ef03d59aa3f" providerId="ADAL" clId="{E7BF8D49-8672-4AC6-B27F-90AA8C825795}" dt="2022-06-17T08:30:26.873" v="191" actId="1076"/>
          <ac:spMkLst>
            <pc:docMk/>
            <pc:sldMk cId="3191417455" sldId="264"/>
            <ac:spMk id="10" creationId="{1EE66BB0-00F8-4983-B16D-03B0EF5E8F5E}"/>
          </ac:spMkLst>
        </pc:spChg>
        <pc:graphicFrameChg chg="mod modGraphic">
          <ac:chgData name="Reidulf Ekera" userId="f4927be7-e749-48e9-8ea8-3ef03d59aa3f" providerId="ADAL" clId="{E7BF8D49-8672-4AC6-B27F-90AA8C825795}" dt="2022-06-17T08:25:26.077" v="185" actId="20577"/>
          <ac:graphicFrameMkLst>
            <pc:docMk/>
            <pc:sldMk cId="3191417455" sldId="264"/>
            <ac:graphicFrameMk id="6" creationId="{7C9E829E-CD53-9147-A035-47F021DC1DF2}"/>
          </ac:graphicFrameMkLst>
        </pc:graphicFrameChg>
        <pc:picChg chg="add mod">
          <ac:chgData name="Reidulf Ekera" userId="f4927be7-e749-48e9-8ea8-3ef03d59aa3f" providerId="ADAL" clId="{E7BF8D49-8672-4AC6-B27F-90AA8C825795}" dt="2022-06-17T08:29:44.867" v="187" actId="1076"/>
          <ac:picMkLst>
            <pc:docMk/>
            <pc:sldMk cId="3191417455" sldId="264"/>
            <ac:picMk id="4" creationId="{8AE66B0A-FD56-4417-A223-C2CE0365FFD1}"/>
          </ac:picMkLst>
        </pc:picChg>
        <pc:picChg chg="add del">
          <ac:chgData name="Reidulf Ekera" userId="f4927be7-e749-48e9-8ea8-3ef03d59aa3f" providerId="ADAL" clId="{E7BF8D49-8672-4AC6-B27F-90AA8C825795}" dt="2022-06-17T08:30:11.950" v="189"/>
          <ac:picMkLst>
            <pc:docMk/>
            <pc:sldMk cId="3191417455" sldId="264"/>
            <ac:picMk id="9" creationId="{F2A1D56C-268D-4ED2-84B8-77BCC157BF8C}"/>
          </ac:picMkLst>
        </pc:picChg>
      </pc:sldChg>
    </pc:docChg>
  </pc:docChgLst>
  <pc:docChgLst>
    <pc:chgData name="Jan Steinar Kveno" userId="1eb52f07-71e5-4d14-92c8-33481ad15a69" providerId="ADAL" clId="{67C2715C-6742-435D-983C-AAC0E627696E}"/>
    <pc:docChg chg="undo custSel modSld">
      <pc:chgData name="Jan Steinar Kveno" userId="1eb52f07-71e5-4d14-92c8-33481ad15a69" providerId="ADAL" clId="{67C2715C-6742-435D-983C-AAC0E627696E}" dt="2024-04-23T07:36:41.998" v="1223" actId="14100"/>
      <pc:docMkLst>
        <pc:docMk/>
      </pc:docMkLst>
      <pc:sldChg chg="modSp mod">
        <pc:chgData name="Jan Steinar Kveno" userId="1eb52f07-71e5-4d14-92c8-33481ad15a69" providerId="ADAL" clId="{67C2715C-6742-435D-983C-AAC0E627696E}" dt="2024-04-23T07:36:41.998" v="1223" actId="14100"/>
        <pc:sldMkLst>
          <pc:docMk/>
          <pc:sldMk cId="3191417455" sldId="264"/>
        </pc:sldMkLst>
        <pc:spChg chg="mod">
          <ac:chgData name="Jan Steinar Kveno" userId="1eb52f07-71e5-4d14-92c8-33481ad15a69" providerId="ADAL" clId="{67C2715C-6742-435D-983C-AAC0E627696E}" dt="2024-04-10T10:17:43.314" v="334" actId="27636"/>
          <ac:spMkLst>
            <pc:docMk/>
            <pc:sldMk cId="3191417455" sldId="264"/>
            <ac:spMk id="2" creationId="{093B2461-9510-46B3-8D5C-42F0E31EF96B}"/>
          </ac:spMkLst>
        </pc:spChg>
        <pc:spChg chg="mod">
          <ac:chgData name="Jan Steinar Kveno" userId="1eb52f07-71e5-4d14-92c8-33481ad15a69" providerId="ADAL" clId="{67C2715C-6742-435D-983C-AAC0E627696E}" dt="2024-04-23T07:35:43.760" v="1216" actId="1076"/>
          <ac:spMkLst>
            <pc:docMk/>
            <pc:sldMk cId="3191417455" sldId="264"/>
            <ac:spMk id="7" creationId="{390954B9-808C-1649-AA9B-AD05571CDE77}"/>
          </ac:spMkLst>
        </pc:spChg>
        <pc:graphicFrameChg chg="mod modGraphic">
          <ac:chgData name="Jan Steinar Kveno" userId="1eb52f07-71e5-4d14-92c8-33481ad15a69" providerId="ADAL" clId="{67C2715C-6742-435D-983C-AAC0E627696E}" dt="2024-04-23T07:36:41.998" v="1223" actId="14100"/>
          <ac:graphicFrameMkLst>
            <pc:docMk/>
            <pc:sldMk cId="3191417455" sldId="264"/>
            <ac:graphicFrameMk id="6" creationId="{7C9E829E-CD53-9147-A035-47F021DC1DF2}"/>
          </ac:graphicFrameMkLst>
        </pc:graphicFrameChg>
        <pc:graphicFrameChg chg="modGraphic">
          <ac:chgData name="Jan Steinar Kveno" userId="1eb52f07-71e5-4d14-92c8-33481ad15a69" providerId="ADAL" clId="{67C2715C-6742-435D-983C-AAC0E627696E}" dt="2024-04-10T12:02:02.438" v="950" actId="14100"/>
          <ac:graphicFrameMkLst>
            <pc:docMk/>
            <pc:sldMk cId="3191417455" sldId="264"/>
            <ac:graphicFrameMk id="8" creationId="{9A7836F5-DA16-D742-81B8-273E5FA233B4}"/>
          </ac:graphicFrameMkLst>
        </pc:graphicFrameChg>
        <pc:picChg chg="mod">
          <ac:chgData name="Jan Steinar Kveno" userId="1eb52f07-71e5-4d14-92c8-33481ad15a69" providerId="ADAL" clId="{67C2715C-6742-435D-983C-AAC0E627696E}" dt="2024-04-02T08:14:56.621" v="76" actId="14100"/>
          <ac:picMkLst>
            <pc:docMk/>
            <pc:sldMk cId="3191417455" sldId="264"/>
            <ac:picMk id="12" creationId="{056C8731-259F-B86B-B80F-2032E395572B}"/>
          </ac:picMkLst>
        </pc:picChg>
      </pc:sldChg>
    </pc:docChg>
  </pc:docChgLst>
  <pc:docChgLst>
    <pc:chgData name="Reidulf Ekera" userId="S::reidulf.ekera@elvia.no::f4927be7-e749-48e9-8ea8-3ef03d59aa3f" providerId="AD" clId="Web-{E30ED6CD-E4C5-4ACB-A489-81A0CB9747C1}"/>
    <pc:docChg chg="modSld">
      <pc:chgData name="Reidulf Ekera" userId="S::reidulf.ekera@elvia.no::f4927be7-e749-48e9-8ea8-3ef03d59aa3f" providerId="AD" clId="Web-{E30ED6CD-E4C5-4ACB-A489-81A0CB9747C1}" dt="2022-06-17T08:29:10.809" v="19"/>
      <pc:docMkLst>
        <pc:docMk/>
      </pc:docMkLst>
      <pc:sldChg chg="addSp delSp modSp">
        <pc:chgData name="Reidulf Ekera" userId="S::reidulf.ekera@elvia.no::f4927be7-e749-48e9-8ea8-3ef03d59aa3f" providerId="AD" clId="Web-{E30ED6CD-E4C5-4ACB-A489-81A0CB9747C1}" dt="2022-06-17T08:29:10.809" v="19"/>
        <pc:sldMkLst>
          <pc:docMk/>
          <pc:sldMk cId="3191417455" sldId="264"/>
        </pc:sldMkLst>
        <pc:spChg chg="add del">
          <ac:chgData name="Reidulf Ekera" userId="S::reidulf.ekera@elvia.no::f4927be7-e749-48e9-8ea8-3ef03d59aa3f" providerId="AD" clId="Web-{E30ED6CD-E4C5-4ACB-A489-81A0CB9747C1}" dt="2022-06-17T08:29:10.809" v="19"/>
          <ac:spMkLst>
            <pc:docMk/>
            <pc:sldMk cId="3191417455" sldId="264"/>
            <ac:spMk id="5" creationId="{357D348D-9334-48EE-A371-4335E1C96C8E}"/>
          </ac:spMkLst>
        </pc:spChg>
        <pc:spChg chg="add del mod">
          <ac:chgData name="Reidulf Ekera" userId="S::reidulf.ekera@elvia.no::f4927be7-e749-48e9-8ea8-3ef03d59aa3f" providerId="AD" clId="Web-{E30ED6CD-E4C5-4ACB-A489-81A0CB9747C1}" dt="2022-06-17T08:28:45.980" v="15"/>
          <ac:spMkLst>
            <pc:docMk/>
            <pc:sldMk cId="3191417455" sldId="264"/>
            <ac:spMk id="9" creationId="{457F1F21-AA04-CF36-6E13-6775A3D9D008}"/>
          </ac:spMkLst>
        </pc:spChg>
        <pc:graphicFrameChg chg="mod modGraphic">
          <ac:chgData name="Reidulf Ekera" userId="S::reidulf.ekera@elvia.no::f4927be7-e749-48e9-8ea8-3ef03d59aa3f" providerId="AD" clId="Web-{E30ED6CD-E4C5-4ACB-A489-81A0CB9747C1}" dt="2022-06-17T08:28:04.542" v="11"/>
          <ac:graphicFrameMkLst>
            <pc:docMk/>
            <pc:sldMk cId="3191417455" sldId="264"/>
            <ac:graphicFrameMk id="6" creationId="{7C9E829E-CD53-9147-A035-47F021DC1DF2}"/>
          </ac:graphicFrameMkLst>
        </pc:graphicFrameChg>
        <pc:picChg chg="add del mod ord modCrop">
          <ac:chgData name="Reidulf Ekera" userId="S::reidulf.ekera@elvia.no::f4927be7-e749-48e9-8ea8-3ef03d59aa3f" providerId="AD" clId="Web-{E30ED6CD-E4C5-4ACB-A489-81A0CB9747C1}" dt="2022-06-17T08:28:48.418" v="17"/>
          <ac:picMkLst>
            <pc:docMk/>
            <pc:sldMk cId="3191417455" sldId="264"/>
            <ac:picMk id="3" creationId="{8058BE2A-F0EE-2AB4-FA3D-A154BAF994FC}"/>
          </ac:picMkLst>
        </pc:picChg>
        <pc:picChg chg="add del mod ord modCrop">
          <ac:chgData name="Reidulf Ekera" userId="S::reidulf.ekera@elvia.no::f4927be7-e749-48e9-8ea8-3ef03d59aa3f" providerId="AD" clId="Web-{E30ED6CD-E4C5-4ACB-A489-81A0CB9747C1}" dt="2022-06-17T08:29:10.809" v="19"/>
          <ac:picMkLst>
            <pc:docMk/>
            <pc:sldMk cId="3191417455" sldId="264"/>
            <ac:picMk id="10" creationId="{65D1EC06-11F2-0D71-12B9-CD1AC5A269FA}"/>
          </ac:picMkLst>
        </pc:picChg>
      </pc:sldChg>
    </pc:docChg>
  </pc:docChgLst>
  <pc:docChgLst>
    <pc:chgData name="Kjetil Utrimark" userId="1279c3cc-6e74-4314-a4cd-7d733113e553" providerId="ADAL" clId="{F255E1A9-BB83-4ADE-B0B1-3D5D2D246FD9}"/>
    <pc:docChg chg="custSel modSld">
      <pc:chgData name="Kjetil Utrimark" userId="1279c3cc-6e74-4314-a4cd-7d733113e553" providerId="ADAL" clId="{F255E1A9-BB83-4ADE-B0B1-3D5D2D246FD9}" dt="2021-03-26T09:43:58.235" v="8" actId="20577"/>
      <pc:docMkLst>
        <pc:docMk/>
      </pc:docMkLst>
      <pc:sldChg chg="modSp mod">
        <pc:chgData name="Kjetil Utrimark" userId="1279c3cc-6e74-4314-a4cd-7d733113e553" providerId="ADAL" clId="{F255E1A9-BB83-4ADE-B0B1-3D5D2D246FD9}" dt="2021-03-26T09:43:58.235" v="8" actId="20577"/>
        <pc:sldMkLst>
          <pc:docMk/>
          <pc:sldMk cId="3191417455" sldId="264"/>
        </pc:sldMkLst>
        <pc:spChg chg="mod">
          <ac:chgData name="Kjetil Utrimark" userId="1279c3cc-6e74-4314-a4cd-7d733113e553" providerId="ADAL" clId="{F255E1A9-BB83-4ADE-B0B1-3D5D2D246FD9}" dt="2021-03-26T09:43:46.344" v="0" actId="1076"/>
          <ac:spMkLst>
            <pc:docMk/>
            <pc:sldMk cId="3191417455" sldId="264"/>
            <ac:spMk id="3" creationId="{796AA78A-8CAD-479C-B3DB-CBAB1CD9900A}"/>
          </ac:spMkLst>
        </pc:spChg>
        <pc:graphicFrameChg chg="modGraphic">
          <ac:chgData name="Kjetil Utrimark" userId="1279c3cc-6e74-4314-a4cd-7d733113e553" providerId="ADAL" clId="{F255E1A9-BB83-4ADE-B0B1-3D5D2D246FD9}" dt="2021-03-26T09:43:58.235" v="8" actId="20577"/>
          <ac:graphicFrameMkLst>
            <pc:docMk/>
            <pc:sldMk cId="3191417455" sldId="264"/>
            <ac:graphicFrameMk id="6" creationId="{7C9E829E-CD53-9147-A035-47F021DC1DF2}"/>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ED0809-99B0-4680-BC1C-1265DC8D55E2}" type="datetimeFigureOut">
              <a:rPr lang="nb-NO" smtClean="0"/>
              <a:t>21.05.2024</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700980-28E4-4CDE-AAF6-84D7F3A9B333}" type="slidenum">
              <a:rPr lang="nb-NO" smtClean="0"/>
              <a:t>‹#›</a:t>
            </a:fld>
            <a:endParaRPr lang="nb-NO"/>
          </a:p>
        </p:txBody>
      </p:sp>
    </p:spTree>
    <p:extLst>
      <p:ext uri="{BB962C8B-B14F-4D97-AF65-F5344CB8AC3E}">
        <p14:creationId xmlns:p14="http://schemas.microsoft.com/office/powerpoint/2010/main" val="709444510"/>
      </p:ext>
    </p:extLst>
  </p:cSld>
  <p:clrMap bg1="lt1" tx1="dk1" bg2="lt2" tx2="dk2" accent1="accent1" accent2="accent2" accent3="accent3" accent4="accent4" accent5="accent5" accent6="accent6" hlink="hlink" folHlink="folHlink"/>
  <p:notesStyle>
    <a:lvl1pPr marL="0" algn="l" defTabSz="685766" rtl="0" eaLnBrk="1" latinLnBrk="0" hangingPunct="1">
      <a:defRPr sz="900" kern="1200">
        <a:solidFill>
          <a:schemeClr val="tx1"/>
        </a:solidFill>
        <a:latin typeface="+mn-lt"/>
        <a:ea typeface="+mn-ea"/>
        <a:cs typeface="+mn-cs"/>
      </a:defRPr>
    </a:lvl1pPr>
    <a:lvl2pPr marL="342883" algn="l" defTabSz="685766" rtl="0" eaLnBrk="1" latinLnBrk="0" hangingPunct="1">
      <a:defRPr sz="900" kern="1200">
        <a:solidFill>
          <a:schemeClr val="tx1"/>
        </a:solidFill>
        <a:latin typeface="+mn-lt"/>
        <a:ea typeface="+mn-ea"/>
        <a:cs typeface="+mn-cs"/>
      </a:defRPr>
    </a:lvl2pPr>
    <a:lvl3pPr marL="685766" algn="l" defTabSz="685766" rtl="0" eaLnBrk="1" latinLnBrk="0" hangingPunct="1">
      <a:defRPr sz="900" kern="1200">
        <a:solidFill>
          <a:schemeClr val="tx1"/>
        </a:solidFill>
        <a:latin typeface="+mn-lt"/>
        <a:ea typeface="+mn-ea"/>
        <a:cs typeface="+mn-cs"/>
      </a:defRPr>
    </a:lvl3pPr>
    <a:lvl4pPr marL="1028649" algn="l" defTabSz="685766" rtl="0" eaLnBrk="1" latinLnBrk="0" hangingPunct="1">
      <a:defRPr sz="900" kern="1200">
        <a:solidFill>
          <a:schemeClr val="tx1"/>
        </a:solidFill>
        <a:latin typeface="+mn-lt"/>
        <a:ea typeface="+mn-ea"/>
        <a:cs typeface="+mn-cs"/>
      </a:defRPr>
    </a:lvl4pPr>
    <a:lvl5pPr marL="1371531" algn="l" defTabSz="685766" rtl="0" eaLnBrk="1" latinLnBrk="0" hangingPunct="1">
      <a:defRPr sz="900" kern="1200">
        <a:solidFill>
          <a:schemeClr val="tx1"/>
        </a:solidFill>
        <a:latin typeface="+mn-lt"/>
        <a:ea typeface="+mn-ea"/>
        <a:cs typeface="+mn-cs"/>
      </a:defRPr>
    </a:lvl5pPr>
    <a:lvl6pPr marL="1714414" algn="l" defTabSz="685766" rtl="0" eaLnBrk="1" latinLnBrk="0" hangingPunct="1">
      <a:defRPr sz="900" kern="1200">
        <a:solidFill>
          <a:schemeClr val="tx1"/>
        </a:solidFill>
        <a:latin typeface="+mn-lt"/>
        <a:ea typeface="+mn-ea"/>
        <a:cs typeface="+mn-cs"/>
      </a:defRPr>
    </a:lvl6pPr>
    <a:lvl7pPr marL="2057297" algn="l" defTabSz="685766" rtl="0" eaLnBrk="1" latinLnBrk="0" hangingPunct="1">
      <a:defRPr sz="900" kern="1200">
        <a:solidFill>
          <a:schemeClr val="tx1"/>
        </a:solidFill>
        <a:latin typeface="+mn-lt"/>
        <a:ea typeface="+mn-ea"/>
        <a:cs typeface="+mn-cs"/>
      </a:defRPr>
    </a:lvl7pPr>
    <a:lvl8pPr marL="2400180" algn="l" defTabSz="685766" rtl="0" eaLnBrk="1" latinLnBrk="0" hangingPunct="1">
      <a:defRPr sz="900" kern="1200">
        <a:solidFill>
          <a:schemeClr val="tx1"/>
        </a:solidFill>
        <a:latin typeface="+mn-lt"/>
        <a:ea typeface="+mn-ea"/>
        <a:cs typeface="+mn-cs"/>
      </a:defRPr>
    </a:lvl8pPr>
    <a:lvl9pPr marL="2743063" algn="l" defTabSz="685766"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Forside med bilde">
    <p:spTree>
      <p:nvGrpSpPr>
        <p:cNvPr id="1" name=""/>
        <p:cNvGrpSpPr/>
        <p:nvPr/>
      </p:nvGrpSpPr>
      <p:grpSpPr>
        <a:xfrm>
          <a:off x="0" y="0"/>
          <a:ext cx="0" cy="0"/>
          <a:chOff x="0" y="0"/>
          <a:chExt cx="0" cy="0"/>
        </a:xfrm>
      </p:grpSpPr>
      <p:sp>
        <p:nvSpPr>
          <p:cNvPr id="20" name="Plassholder for bilde 19">
            <a:extLst>
              <a:ext uri="{FF2B5EF4-FFF2-40B4-BE49-F238E27FC236}">
                <a16:creationId xmlns:a16="http://schemas.microsoft.com/office/drawing/2014/main" id="{262C4314-427D-4871-A86F-EF1BDE927798}"/>
              </a:ext>
            </a:extLst>
          </p:cNvPr>
          <p:cNvSpPr>
            <a:spLocks noGrp="1"/>
          </p:cNvSpPr>
          <p:nvPr>
            <p:ph type="pic" sz="quarter" idx="10"/>
          </p:nvPr>
        </p:nvSpPr>
        <p:spPr>
          <a:xfrm>
            <a:off x="-1289" y="0"/>
            <a:ext cx="9145289" cy="5144144"/>
          </a:xfrm>
          <a:custGeom>
            <a:avLst/>
            <a:gdLst>
              <a:gd name="connsiteX0" fmla="*/ 11955362 w 24385848"/>
              <a:gd name="connsiteY0" fmla="*/ 0 h 13717715"/>
              <a:gd name="connsiteX1" fmla="*/ 24385848 w 24385848"/>
              <a:gd name="connsiteY1" fmla="*/ 0 h 13717715"/>
              <a:gd name="connsiteX2" fmla="*/ 24385848 w 24385848"/>
              <a:gd name="connsiteY2" fmla="*/ 9755379 h 13717715"/>
              <a:gd name="connsiteX3" fmla="*/ 24382412 w 24385848"/>
              <a:gd name="connsiteY3" fmla="*/ 9755903 h 13717715"/>
              <a:gd name="connsiteX4" fmla="*/ 24382412 w 24385848"/>
              <a:gd name="connsiteY4" fmla="*/ 10054689 h 13717715"/>
              <a:gd name="connsiteX5" fmla="*/ 24163544 w 24385848"/>
              <a:gd name="connsiteY5" fmla="*/ 9949255 h 13717715"/>
              <a:gd name="connsiteX6" fmla="*/ 23042518 w 24385848"/>
              <a:gd name="connsiteY6" fmla="*/ 9722930 h 13717715"/>
              <a:gd name="connsiteX7" fmla="*/ 20162518 w 24385848"/>
              <a:gd name="connsiteY7" fmla="*/ 12602930 h 13717715"/>
              <a:gd name="connsiteX8" fmla="*/ 20291998 w 24385848"/>
              <a:gd name="connsiteY8" fmla="*/ 13459354 h 13717715"/>
              <a:gd name="connsiteX9" fmla="*/ 20386558 w 24385848"/>
              <a:gd name="connsiteY9" fmla="*/ 13717715 h 13717715"/>
              <a:gd name="connsiteX10" fmla="*/ 15208916 w 24385848"/>
              <a:gd name="connsiteY10" fmla="*/ 13717715 h 13717715"/>
              <a:gd name="connsiteX11" fmla="*/ 15208916 w 24385848"/>
              <a:gd name="connsiteY11" fmla="*/ 13716000 h 13717715"/>
              <a:gd name="connsiteX12" fmla="*/ 11957333 w 24385848"/>
              <a:gd name="connsiteY12" fmla="*/ 13716000 h 13717715"/>
              <a:gd name="connsiteX13" fmla="*/ 11837392 w 24385848"/>
              <a:gd name="connsiteY13" fmla="*/ 13507400 h 13717715"/>
              <a:gd name="connsiteX14" fmla="*/ 10153269 w 24385848"/>
              <a:gd name="connsiteY14" fmla="*/ 6856288 h 13717715"/>
              <a:gd name="connsiteX15" fmla="*/ 11837392 w 24385848"/>
              <a:gd name="connsiteY15" fmla="*/ 205173 h 13717715"/>
              <a:gd name="connsiteX16" fmla="*/ 0 w 24385848"/>
              <a:gd name="connsiteY16" fmla="*/ 0 h 13717715"/>
              <a:gd name="connsiteX17" fmla="*/ 11920344 w 24385848"/>
              <a:gd name="connsiteY17" fmla="*/ 0 h 13717715"/>
              <a:gd name="connsiteX18" fmla="*/ 11801388 w 24385848"/>
              <a:gd name="connsiteY18" fmla="*/ 206888 h 13717715"/>
              <a:gd name="connsiteX19" fmla="*/ 10117266 w 24385848"/>
              <a:gd name="connsiteY19" fmla="*/ 6858001 h 13717715"/>
              <a:gd name="connsiteX20" fmla="*/ 11801388 w 24385848"/>
              <a:gd name="connsiteY20" fmla="*/ 13509115 h 13717715"/>
              <a:gd name="connsiteX21" fmla="*/ 11921332 w 24385848"/>
              <a:gd name="connsiteY21" fmla="*/ 13717715 h 13717715"/>
              <a:gd name="connsiteX22" fmla="*/ 0 w 24385848"/>
              <a:gd name="connsiteY22" fmla="*/ 13717715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4385848" h="13717715">
                <a:moveTo>
                  <a:pt x="11955362" y="0"/>
                </a:moveTo>
                <a:lnTo>
                  <a:pt x="24385848" y="0"/>
                </a:lnTo>
                <a:lnTo>
                  <a:pt x="24385848" y="9755379"/>
                </a:lnTo>
                <a:lnTo>
                  <a:pt x="24382412" y="9755903"/>
                </a:lnTo>
                <a:lnTo>
                  <a:pt x="24382412" y="10054689"/>
                </a:lnTo>
                <a:lnTo>
                  <a:pt x="24163544" y="9949255"/>
                </a:lnTo>
                <a:cubicBezTo>
                  <a:pt x="23818986" y="9803519"/>
                  <a:pt x="23440162" y="9722930"/>
                  <a:pt x="23042518" y="9722930"/>
                </a:cubicBezTo>
                <a:cubicBezTo>
                  <a:pt x="21451938" y="9722930"/>
                  <a:pt x="20162518" y="11012350"/>
                  <a:pt x="20162518" y="12602930"/>
                </a:cubicBezTo>
                <a:cubicBezTo>
                  <a:pt x="20162518" y="12901164"/>
                  <a:pt x="20207850" y="13188810"/>
                  <a:pt x="20291998" y="13459354"/>
                </a:cubicBezTo>
                <a:lnTo>
                  <a:pt x="20386558" y="13717715"/>
                </a:lnTo>
                <a:lnTo>
                  <a:pt x="15208916" y="13717715"/>
                </a:lnTo>
                <a:lnTo>
                  <a:pt x="15208916" y="13716000"/>
                </a:lnTo>
                <a:lnTo>
                  <a:pt x="11957333" y="13716000"/>
                </a:lnTo>
                <a:lnTo>
                  <a:pt x="11837392" y="13507400"/>
                </a:lnTo>
                <a:cubicBezTo>
                  <a:pt x="10763350" y="11530269"/>
                  <a:pt x="10153269" y="9264523"/>
                  <a:pt x="10153269" y="6856288"/>
                </a:cubicBezTo>
                <a:cubicBezTo>
                  <a:pt x="10153269" y="4448054"/>
                  <a:pt x="10763350" y="2182305"/>
                  <a:pt x="11837392" y="205173"/>
                </a:cubicBezTo>
                <a:close/>
                <a:moveTo>
                  <a:pt x="0" y="0"/>
                </a:moveTo>
                <a:lnTo>
                  <a:pt x="11920344" y="0"/>
                </a:lnTo>
                <a:lnTo>
                  <a:pt x="11801388" y="206888"/>
                </a:lnTo>
                <a:cubicBezTo>
                  <a:pt x="10727346" y="2184020"/>
                  <a:pt x="10117266" y="4449765"/>
                  <a:pt x="10117266" y="6858001"/>
                </a:cubicBezTo>
                <a:cubicBezTo>
                  <a:pt x="10117266" y="9266238"/>
                  <a:pt x="10727346" y="11531984"/>
                  <a:pt x="11801388" y="13509115"/>
                </a:cubicBezTo>
                <a:lnTo>
                  <a:pt x="11921332" y="13717715"/>
                </a:lnTo>
                <a:lnTo>
                  <a:pt x="0" y="13717715"/>
                </a:lnTo>
                <a:close/>
              </a:path>
            </a:pathLst>
          </a:custGeom>
          <a:solidFill>
            <a:srgbClr val="262626"/>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9" name="Ellipse 8" hidden="1">
            <a:extLst>
              <a:ext uri="{FF2B5EF4-FFF2-40B4-BE49-F238E27FC236}">
                <a16:creationId xmlns:a16="http://schemas.microsoft.com/office/drawing/2014/main" id="{6A25AD65-3C3E-44CB-8F07-5121C4ACDD9D}"/>
              </a:ext>
            </a:extLst>
          </p:cNvPr>
          <p:cNvSpPr/>
          <p:nvPr userDrawn="1"/>
        </p:nvSpPr>
        <p:spPr>
          <a:xfrm>
            <a:off x="3807725" y="-2660850"/>
            <a:ext cx="10465881" cy="10465200"/>
          </a:xfrm>
          <a:prstGeom prst="ellipse">
            <a:avLst/>
          </a:prstGeom>
          <a:solidFill>
            <a:srgbClr val="26262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
        <p:nvSpPr>
          <p:cNvPr id="2" name="Tittel 1"/>
          <p:cNvSpPr>
            <a:spLocks noGrp="1"/>
          </p:cNvSpPr>
          <p:nvPr>
            <p:ph type="ctrTitle" hasCustomPrompt="1"/>
          </p:nvPr>
        </p:nvSpPr>
        <p:spPr>
          <a:xfrm>
            <a:off x="472591" y="499563"/>
            <a:ext cx="3105590" cy="2308325"/>
          </a:xfrm>
        </p:spPr>
        <p:txBody>
          <a:bodyPr anchor="t">
            <a:normAutofit/>
          </a:bodyPr>
          <a:lstStyle>
            <a:lvl1pPr algn="l">
              <a:lnSpc>
                <a:spcPct val="100000"/>
              </a:lnSpc>
              <a:defRPr sz="3750" cap="all" baseline="0">
                <a:solidFill>
                  <a:schemeClr val="lt1"/>
                </a:solidFill>
                <a:latin typeface="Red Hat Display Black" panose="02010A03040201060303" pitchFamily="2" charset="0"/>
              </a:defRPr>
            </a:lvl1pPr>
          </a:lstStyle>
          <a:p>
            <a:r>
              <a:rPr lang="nb-NO"/>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solidFill>
                  <a:schemeClr val="lt1"/>
                </a:solidFill>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a:t>Med en veldig fin og lang og innholdsrik  undertittel her nede</a:t>
            </a:r>
          </a:p>
        </p:txBody>
      </p:sp>
      <p:pic>
        <p:nvPicPr>
          <p:cNvPr id="7" name="Grafikk 6">
            <a:extLst>
              <a:ext uri="{FF2B5EF4-FFF2-40B4-BE49-F238E27FC236}">
                <a16:creationId xmlns:a16="http://schemas.microsoft.com/office/drawing/2014/main" id="{3C634AE1-005B-466A-A4FF-43608406E2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0" name="Ellipse 9" hidden="1">
            <a:extLst>
              <a:ext uri="{FF2B5EF4-FFF2-40B4-BE49-F238E27FC236}">
                <a16:creationId xmlns:a16="http://schemas.microsoft.com/office/drawing/2014/main" id="{C0376A57-BB06-4817-8CEB-CF40CDCA3D25}"/>
              </a:ext>
            </a:extLst>
          </p:cNvPr>
          <p:cNvSpPr/>
          <p:nvPr userDrawn="1"/>
        </p:nvSpPr>
        <p:spPr>
          <a:xfrm>
            <a:off x="7561438" y="3645456"/>
            <a:ext cx="2160140" cy="2160000"/>
          </a:xfrm>
          <a:prstGeom prst="ellipse">
            <a:avLst/>
          </a:prstGeom>
          <a:solidFill>
            <a:srgbClr val="22D238">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Tree>
    <p:extLst>
      <p:ext uri="{BB962C8B-B14F-4D97-AF65-F5344CB8AC3E}">
        <p14:creationId xmlns:p14="http://schemas.microsoft.com/office/powerpoint/2010/main" val="1745394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ammenlignin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579698"/>
            <a:ext cx="3308129" cy="138500"/>
          </a:xfrm>
        </p:spPr>
        <p:txBody>
          <a:bodyPr anchor="b">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4" name="Plassholder for innhold 3"/>
          <p:cNvSpPr>
            <a:spLocks noGrp="1"/>
          </p:cNvSpPr>
          <p:nvPr>
            <p:ph sz="half" idx="2"/>
          </p:nvPr>
        </p:nvSpPr>
        <p:spPr>
          <a:xfrm>
            <a:off x="1053201" y="1714714"/>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4928437" y="1579699"/>
            <a:ext cx="3308129" cy="135017"/>
          </a:xfrm>
        </p:spPr>
        <p:txBody>
          <a:bodyPr anchor="b">
            <a:no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6" name="Plassholder for innhold 5"/>
          <p:cNvSpPr>
            <a:spLocks noGrp="1"/>
          </p:cNvSpPr>
          <p:nvPr>
            <p:ph sz="quarter" idx="4"/>
          </p:nvPr>
        </p:nvSpPr>
        <p:spPr>
          <a:xfrm>
            <a:off x="4928437" y="1714714"/>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p:cNvSpPr>
            <a:spLocks noGrp="1"/>
          </p:cNvSpPr>
          <p:nvPr>
            <p:ph type="dt" sz="half" idx="10"/>
          </p:nvPr>
        </p:nvSpPr>
        <p:spPr/>
        <p:txBody>
          <a:bodyPr/>
          <a:lstStyle/>
          <a:p>
            <a:fld id="{0E8C3072-A9EE-EE4D-8E62-5F1AFCC33BC9}" type="datetime1">
              <a:rPr lang="nb-NO" smtClean="0"/>
              <a:t>21.05.2024</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Tree>
    <p:extLst>
      <p:ext uri="{BB962C8B-B14F-4D97-AF65-F5344CB8AC3E}">
        <p14:creationId xmlns:p14="http://schemas.microsoft.com/office/powerpoint/2010/main" val="2301983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tel, tekst og tekstboble">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494AF27B-2750-AA41-BCA8-C1423F0F132E}" type="datetime1">
              <a:rPr lang="nb-NO" smtClean="0"/>
              <a:t>21.05.2024</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8989" y="3333953"/>
            <a:ext cx="7177574" cy="1039472"/>
          </a:xfrm>
          <a:prstGeom prst="roundRect">
            <a:avLst>
              <a:gd name="adj" fmla="val 50000"/>
            </a:avLst>
          </a:prstGeom>
          <a:ln w="12700">
            <a:solidFill>
              <a:schemeClr val="accent1"/>
            </a:solidFill>
          </a:ln>
        </p:spPr>
        <p:txBody>
          <a:bodyPr lIns="432000" tIns="180000" rIns="432000" bIns="180000" anchor="ctr"/>
          <a:lstStyle>
            <a:lvl1pPr marL="0" indent="0" algn="ctr">
              <a:spcBef>
                <a:spcPts val="0"/>
              </a:spcBef>
              <a:buNone/>
              <a:defRPr/>
            </a:lvl1pPr>
          </a:lstStyle>
          <a:p>
            <a:pPr lvl="0"/>
            <a:endParaRPr lang="nb-NO"/>
          </a:p>
        </p:txBody>
      </p:sp>
      <p:sp>
        <p:nvSpPr>
          <p:cNvPr id="9" name="Plassholder for tekst 8">
            <a:extLst>
              <a:ext uri="{FF2B5EF4-FFF2-40B4-BE49-F238E27FC236}">
                <a16:creationId xmlns:a16="http://schemas.microsoft.com/office/drawing/2014/main" id="{0DC2770B-7F63-4B6A-AA34-363CAD3FCA8A}"/>
              </a:ext>
            </a:extLst>
          </p:cNvPr>
          <p:cNvSpPr>
            <a:spLocks noGrp="1"/>
          </p:cNvSpPr>
          <p:nvPr>
            <p:ph type="body" sz="quarter" idx="14"/>
          </p:nvPr>
        </p:nvSpPr>
        <p:spPr>
          <a:xfrm>
            <a:off x="4928437" y="1579699"/>
            <a:ext cx="3308126"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0657376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tel, tekst og 2x tekstbob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01C8B2D8-B731-1248-A241-ED0A6251A7D7}" type="datetime1">
              <a:rPr lang="nb-NO" smtClean="0"/>
              <a:t>21.05.2024</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3201" y="3240405"/>
            <a:ext cx="3308129"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a:p>
        </p:txBody>
      </p:sp>
      <p:sp>
        <p:nvSpPr>
          <p:cNvPr id="9" name="Plassholder for tekst 8">
            <a:extLst>
              <a:ext uri="{FF2B5EF4-FFF2-40B4-BE49-F238E27FC236}">
                <a16:creationId xmlns:a16="http://schemas.microsoft.com/office/drawing/2014/main" id="{0DC2770B-7F63-4B6A-AA34-363CAD3FCA8A}"/>
              </a:ext>
            </a:extLst>
          </p:cNvPr>
          <p:cNvSpPr>
            <a:spLocks noGrp="1"/>
          </p:cNvSpPr>
          <p:nvPr>
            <p:ph type="body" sz="quarter" idx="14"/>
          </p:nvPr>
        </p:nvSpPr>
        <p:spPr>
          <a:xfrm>
            <a:off x="4928437" y="1579699"/>
            <a:ext cx="3308126"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2" name="Plassholder for tekst 6">
            <a:extLst>
              <a:ext uri="{FF2B5EF4-FFF2-40B4-BE49-F238E27FC236}">
                <a16:creationId xmlns:a16="http://schemas.microsoft.com/office/drawing/2014/main" id="{085747B2-9A7D-4C67-A811-340B6601D547}"/>
              </a:ext>
            </a:extLst>
          </p:cNvPr>
          <p:cNvSpPr>
            <a:spLocks noGrp="1"/>
          </p:cNvSpPr>
          <p:nvPr>
            <p:ph type="body" sz="quarter" idx="16"/>
          </p:nvPr>
        </p:nvSpPr>
        <p:spPr>
          <a:xfrm>
            <a:off x="4928437" y="3240405"/>
            <a:ext cx="3308126"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a:p>
        </p:txBody>
      </p:sp>
    </p:spTree>
    <p:extLst>
      <p:ext uri="{BB962C8B-B14F-4D97-AF65-F5344CB8AC3E}">
        <p14:creationId xmlns:p14="http://schemas.microsoft.com/office/powerpoint/2010/main" val="15478119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tel, tekst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154D0C61-2BB3-8043-BC4D-B763C6742CF6}" type="datetime1">
              <a:rPr lang="nb-NO" smtClean="0"/>
              <a:t>21.05.2024</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3201" y="3240405"/>
            <a:ext cx="3308129"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9048B61-1613-4160-9D34-FE56E2B8DF84}"/>
              </a:ext>
            </a:extLst>
          </p:cNvPr>
          <p:cNvSpPr>
            <a:spLocks noGrp="1"/>
          </p:cNvSpPr>
          <p:nvPr>
            <p:ph type="body" idx="17"/>
          </p:nvPr>
        </p:nvSpPr>
        <p:spPr>
          <a:xfrm>
            <a:off x="5450125"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F569EB90-FAA0-40C4-919F-95559586A8BE}"/>
              </a:ext>
            </a:extLst>
          </p:cNvPr>
          <p:cNvSpPr>
            <a:spLocks noGrp="1"/>
          </p:cNvSpPr>
          <p:nvPr>
            <p:ph type="body" sz="quarter" idx="18" hasCustomPrompt="1"/>
          </p:nvPr>
        </p:nvSpPr>
        <p:spPr>
          <a:xfrm>
            <a:off x="5450125"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A27D3311-225A-4F30-BB76-0E4B20FD86DF}"/>
              </a:ext>
            </a:extLst>
          </p:cNvPr>
          <p:cNvSpPr>
            <a:spLocks noGrp="1"/>
          </p:cNvSpPr>
          <p:nvPr>
            <p:ph sz="quarter" idx="19"/>
          </p:nvPr>
        </p:nvSpPr>
        <p:spPr>
          <a:xfrm>
            <a:off x="5450125"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0117133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tort innhold">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718336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55257614-9EAA-F545-81CB-C4D62CEA0F57}" type="datetime1">
              <a:rPr lang="nb-NO" smtClean="0"/>
              <a:t>21.05.2024</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1" y="4248199"/>
            <a:ext cx="718336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718336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625008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o innholdsdeler med bildetekst">
    <p:bg>
      <p:bgPr>
        <a:solidFill>
          <a:schemeClr val="bg1"/>
        </a:solidFill>
        <a:effectLst/>
      </p:bgPr>
    </p:b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848231"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20FB5FAF-3A77-554E-8BF2-8E881ECAF5D7}" type="datetime1">
              <a:rPr lang="nb-NO" smtClean="0"/>
              <a:t>21.05.2024</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1" y="4248199"/>
            <a:ext cx="3848231"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3848231"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5450125"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5450125"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5" name="Plassholder for innhold 13">
            <a:extLst>
              <a:ext uri="{FF2B5EF4-FFF2-40B4-BE49-F238E27FC236}">
                <a16:creationId xmlns:a16="http://schemas.microsoft.com/office/drawing/2014/main" id="{967FB52B-69C1-4667-954F-BD50D819E2A5}"/>
              </a:ext>
            </a:extLst>
          </p:cNvPr>
          <p:cNvSpPr>
            <a:spLocks noGrp="1"/>
          </p:cNvSpPr>
          <p:nvPr>
            <p:ph sz="quarter" idx="19"/>
          </p:nvPr>
        </p:nvSpPr>
        <p:spPr>
          <a:xfrm>
            <a:off x="5450125"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471718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o innholdsdeler med bildetekst #2">
    <p:bg>
      <p:bgPr>
        <a:solidFill>
          <a:schemeClr val="bg1"/>
        </a:solidFill>
        <a:effectLst/>
      </p:bgPr>
    </p:b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F8E83157-39AF-9F41-AD5D-41F7550C34F8}" type="datetime1">
              <a:rPr lang="nb-NO" smtClean="0"/>
              <a:t>21.05.2024</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0"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4928437"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4928437"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4" name="Plassholder for innhold 3">
            <a:extLst>
              <a:ext uri="{FF2B5EF4-FFF2-40B4-BE49-F238E27FC236}">
                <a16:creationId xmlns:a16="http://schemas.microsoft.com/office/drawing/2014/main" id="{D4AACA6A-7A63-4368-9F27-17655965D87D}"/>
              </a:ext>
            </a:extLst>
          </p:cNvPr>
          <p:cNvSpPr>
            <a:spLocks noGrp="1"/>
          </p:cNvSpPr>
          <p:nvPr>
            <p:ph sz="quarter" idx="21"/>
          </p:nvPr>
        </p:nvSpPr>
        <p:spPr>
          <a:xfrm>
            <a:off x="4928437"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7611512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tel, innhold og tekst">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194A9BA2-C263-CD49-B00D-AE2834BB3312}" type="datetime1">
              <a:rPr lang="nb-NO" smtClean="0"/>
              <a:t>21.05.2024</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0"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4928437"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4928437"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5" name="Plassholder for innhold 13">
            <a:extLst>
              <a:ext uri="{FF2B5EF4-FFF2-40B4-BE49-F238E27FC236}">
                <a16:creationId xmlns:a16="http://schemas.microsoft.com/office/drawing/2014/main" id="{967FB52B-69C1-4667-954F-BD50D819E2A5}"/>
              </a:ext>
            </a:extLst>
          </p:cNvPr>
          <p:cNvSpPr>
            <a:spLocks noGrp="1"/>
          </p:cNvSpPr>
          <p:nvPr>
            <p:ph sz="quarter" idx="19"/>
          </p:nvPr>
        </p:nvSpPr>
        <p:spPr>
          <a:xfrm>
            <a:off x="4928437" y="1849732"/>
            <a:ext cx="3308129" cy="2295287"/>
          </a:xfrm>
          <a:prstGeom prst="rect">
            <a:avLst/>
          </a:prstGeom>
          <a:solidFill>
            <a:schemeClr val="bg2"/>
          </a:solidFill>
        </p:spPr>
        <p:txBody>
          <a:bodyPr lIns="270000" tIns="270000" rIns="270000" bIns="270000" anchor="ct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1232142F-E425-431F-83A0-72A26F23DB59}"/>
              </a:ext>
            </a:extLst>
          </p:cNvPr>
          <p:cNvSpPr>
            <a:spLocks noGrp="1"/>
          </p:cNvSpPr>
          <p:nvPr>
            <p:ph sz="quarter" idx="21"/>
          </p:nvPr>
        </p:nvSpPr>
        <p:spPr>
          <a:xfrm>
            <a:off x="1053201"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732654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re innholdsdeler">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0" y="1444681"/>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A7899F03-812B-3943-B08F-6B338B39E4E0}" type="datetime1">
              <a:rPr lang="nb-NO" smtClean="0"/>
              <a:t>21.05.2024</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200" y="4248199"/>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0" y="1849732"/>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3510668" y="1444681"/>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3510668" y="4248199"/>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4" name="Plassholder for innhold 3">
            <a:extLst>
              <a:ext uri="{FF2B5EF4-FFF2-40B4-BE49-F238E27FC236}">
                <a16:creationId xmlns:a16="http://schemas.microsoft.com/office/drawing/2014/main" id="{D4AACA6A-7A63-4368-9F27-17655965D87D}"/>
              </a:ext>
            </a:extLst>
          </p:cNvPr>
          <p:cNvSpPr>
            <a:spLocks noGrp="1"/>
          </p:cNvSpPr>
          <p:nvPr>
            <p:ph sz="quarter" idx="21"/>
          </p:nvPr>
        </p:nvSpPr>
        <p:spPr>
          <a:xfrm>
            <a:off x="3510668" y="1849732"/>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5" name="Plassholder for tekst 2">
            <a:extLst>
              <a:ext uri="{FF2B5EF4-FFF2-40B4-BE49-F238E27FC236}">
                <a16:creationId xmlns:a16="http://schemas.microsoft.com/office/drawing/2014/main" id="{5F4E0A4B-5176-4DCC-8E49-476467CDE320}"/>
              </a:ext>
            </a:extLst>
          </p:cNvPr>
          <p:cNvSpPr>
            <a:spLocks noGrp="1"/>
          </p:cNvSpPr>
          <p:nvPr>
            <p:ph type="body" idx="22"/>
          </p:nvPr>
        </p:nvSpPr>
        <p:spPr>
          <a:xfrm>
            <a:off x="6008642" y="1436930"/>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6" name="Plassholder for tekst 11">
            <a:extLst>
              <a:ext uri="{FF2B5EF4-FFF2-40B4-BE49-F238E27FC236}">
                <a16:creationId xmlns:a16="http://schemas.microsoft.com/office/drawing/2014/main" id="{88CB0D4B-48C1-46E0-98AF-015645BFFD0C}"/>
              </a:ext>
            </a:extLst>
          </p:cNvPr>
          <p:cNvSpPr>
            <a:spLocks noGrp="1"/>
          </p:cNvSpPr>
          <p:nvPr>
            <p:ph type="body" sz="quarter" idx="23" hasCustomPrompt="1"/>
          </p:nvPr>
        </p:nvSpPr>
        <p:spPr>
          <a:xfrm>
            <a:off x="6008642" y="4240448"/>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7" name="Plassholder for innhold 3">
            <a:extLst>
              <a:ext uri="{FF2B5EF4-FFF2-40B4-BE49-F238E27FC236}">
                <a16:creationId xmlns:a16="http://schemas.microsoft.com/office/drawing/2014/main" id="{A4ABA372-6174-4775-BBC7-CA25A661EA4B}"/>
              </a:ext>
            </a:extLst>
          </p:cNvPr>
          <p:cNvSpPr>
            <a:spLocks noGrp="1"/>
          </p:cNvSpPr>
          <p:nvPr>
            <p:ph sz="quarter" idx="24"/>
          </p:nvPr>
        </p:nvSpPr>
        <p:spPr>
          <a:xfrm>
            <a:off x="6008642" y="1841980"/>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8392147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Sluttside">
    <p:bg>
      <p:bgPr>
        <a:solidFill>
          <a:schemeClr val="tx2"/>
        </a:solidFill>
        <a:effectLst/>
      </p:bgPr>
    </p:bg>
    <p:spTree>
      <p:nvGrpSpPr>
        <p:cNvPr id="1" name=""/>
        <p:cNvGrpSpPr/>
        <p:nvPr/>
      </p:nvGrpSpPr>
      <p:grpSpPr>
        <a:xfrm>
          <a:off x="0" y="0"/>
          <a:ext cx="0" cy="0"/>
          <a:chOff x="0" y="0"/>
          <a:chExt cx="0" cy="0"/>
        </a:xfrm>
      </p:grpSpPr>
      <p:pic>
        <p:nvPicPr>
          <p:cNvPr id="5" name="Grafikk 4">
            <a:extLst>
              <a:ext uri="{FF2B5EF4-FFF2-40B4-BE49-F238E27FC236}">
                <a16:creationId xmlns:a16="http://schemas.microsoft.com/office/drawing/2014/main" id="{D7B64F9D-0A24-472B-B26B-52568BD81E3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004935" y="2099250"/>
            <a:ext cx="3134132" cy="945000"/>
          </a:xfrm>
          <a:prstGeom prst="rect">
            <a:avLst/>
          </a:prstGeom>
        </p:spPr>
      </p:pic>
      <p:sp>
        <p:nvSpPr>
          <p:cNvPr id="6" name="Plassholder for tekst 5">
            <a:extLst>
              <a:ext uri="{FF2B5EF4-FFF2-40B4-BE49-F238E27FC236}">
                <a16:creationId xmlns:a16="http://schemas.microsoft.com/office/drawing/2014/main" id="{7AF09F9B-5A67-4B36-B6D7-2D5FCCEA90EA}"/>
              </a:ext>
            </a:extLst>
          </p:cNvPr>
          <p:cNvSpPr>
            <a:spLocks noGrp="1"/>
          </p:cNvSpPr>
          <p:nvPr>
            <p:ph type="body" idx="13"/>
          </p:nvPr>
        </p:nvSpPr>
        <p:spPr>
          <a:xfrm>
            <a:off x="1479676" y="3737495"/>
            <a:ext cx="6481232" cy="553998"/>
          </a:xfrm>
        </p:spPr>
        <p:txBody>
          <a:bodyPr lIns="0" tIns="0" rIns="0" bIns="0">
            <a:normAutofit/>
          </a:bodyPr>
          <a:lstStyle>
            <a:lvl1pPr marL="0" indent="0" algn="ctr">
              <a:spcBef>
                <a:spcPts val="0"/>
              </a:spcBef>
              <a:buNone/>
              <a:defRPr sz="1800">
                <a:solidFill>
                  <a:schemeClr val="lt1"/>
                </a:solidFill>
              </a:defRPr>
            </a:lvl1pPr>
          </a:lstStyle>
          <a:p>
            <a:pPr lvl="0"/>
            <a:endParaRPr lang="nb-NO"/>
          </a:p>
        </p:txBody>
      </p:sp>
    </p:spTree>
    <p:extLst>
      <p:ext uri="{BB962C8B-B14F-4D97-AF65-F5344CB8AC3E}">
        <p14:creationId xmlns:p14="http://schemas.microsoft.com/office/powerpoint/2010/main" val="1061986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Forside mørk">
    <p:bg>
      <p:bgPr>
        <a:solidFill>
          <a:schemeClr val="lt1"/>
        </a:solidFill>
        <a:effectLst/>
      </p:bgPr>
    </p:bg>
    <p:spTree>
      <p:nvGrpSpPr>
        <p:cNvPr id="1" name=""/>
        <p:cNvGrpSpPr/>
        <p:nvPr/>
      </p:nvGrpSpPr>
      <p:grpSpPr>
        <a:xfrm>
          <a:off x="0" y="0"/>
          <a:ext cx="0" cy="0"/>
          <a:chOff x="0" y="0"/>
          <a:chExt cx="0" cy="0"/>
        </a:xfrm>
      </p:grpSpPr>
      <p:sp>
        <p:nvSpPr>
          <p:cNvPr id="19" name="Frihåndsform: figur 18">
            <a:extLst>
              <a:ext uri="{FF2B5EF4-FFF2-40B4-BE49-F238E27FC236}">
                <a16:creationId xmlns:a16="http://schemas.microsoft.com/office/drawing/2014/main" id="{10842844-D31E-4A2A-B7B5-4B35796E78FD}"/>
              </a:ext>
            </a:extLst>
          </p:cNvPr>
          <p:cNvSpPr/>
          <p:nvPr userDrawn="1"/>
        </p:nvSpPr>
        <p:spPr>
          <a:xfrm>
            <a:off x="0" y="0"/>
            <a:ext cx="9145289" cy="5144144"/>
          </a:xfrm>
          <a:custGeom>
            <a:avLst/>
            <a:gdLst>
              <a:gd name="connsiteX0" fmla="*/ 0 w 24385848"/>
              <a:gd name="connsiteY0" fmla="*/ 0 h 13717715"/>
              <a:gd name="connsiteX1" fmla="*/ 24385848 w 24385848"/>
              <a:gd name="connsiteY1" fmla="*/ 0 h 13717715"/>
              <a:gd name="connsiteX2" fmla="*/ 24385848 w 24385848"/>
              <a:gd name="connsiteY2" fmla="*/ 9910104 h 13717715"/>
              <a:gd name="connsiteX3" fmla="*/ 24368724 w 24385848"/>
              <a:gd name="connsiteY3" fmla="*/ 9899701 h 13717715"/>
              <a:gd name="connsiteX4" fmla="*/ 22952868 w 24385848"/>
              <a:gd name="connsiteY4" fmla="*/ 9541193 h 13717715"/>
              <a:gd name="connsiteX5" fmla="*/ 19982498 w 24385848"/>
              <a:gd name="connsiteY5" fmla="*/ 12511564 h 13717715"/>
              <a:gd name="connsiteX6" fmla="*/ 20215924 w 24385848"/>
              <a:gd name="connsiteY6" fmla="*/ 13667767 h 13717715"/>
              <a:gd name="connsiteX7" fmla="*/ 20239986 w 24385848"/>
              <a:gd name="connsiteY7" fmla="*/ 13717715 h 13717715"/>
              <a:gd name="connsiteX8" fmla="*/ 0 w 24385848"/>
              <a:gd name="connsiteY8" fmla="*/ 13717715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5848" h="13717715">
                <a:moveTo>
                  <a:pt x="0" y="0"/>
                </a:moveTo>
                <a:lnTo>
                  <a:pt x="24385848" y="0"/>
                </a:lnTo>
                <a:lnTo>
                  <a:pt x="24385848" y="9910104"/>
                </a:lnTo>
                <a:lnTo>
                  <a:pt x="24368724" y="9899701"/>
                </a:lnTo>
                <a:cubicBezTo>
                  <a:pt x="23947842" y="9671064"/>
                  <a:pt x="23465522" y="9541193"/>
                  <a:pt x="22952868" y="9541193"/>
                </a:cubicBezTo>
                <a:cubicBezTo>
                  <a:pt x="21312378" y="9541193"/>
                  <a:pt x="19982498" y="10871073"/>
                  <a:pt x="19982498" y="12511564"/>
                </a:cubicBezTo>
                <a:cubicBezTo>
                  <a:pt x="19982498" y="12921687"/>
                  <a:pt x="20065616" y="13312396"/>
                  <a:pt x="20215924" y="13667767"/>
                </a:cubicBezTo>
                <a:lnTo>
                  <a:pt x="20239986" y="13717715"/>
                </a:lnTo>
                <a:lnTo>
                  <a:pt x="0" y="13717715"/>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nb-NO" sz="675"/>
          </a:p>
        </p:txBody>
      </p:sp>
      <p:sp>
        <p:nvSpPr>
          <p:cNvPr id="2" name="Tittel 1"/>
          <p:cNvSpPr>
            <a:spLocks noGrp="1"/>
          </p:cNvSpPr>
          <p:nvPr>
            <p:ph type="ctrTitle" hasCustomPrompt="1"/>
          </p:nvPr>
        </p:nvSpPr>
        <p:spPr>
          <a:xfrm>
            <a:off x="472591" y="499563"/>
            <a:ext cx="3105590" cy="2308325"/>
          </a:xfrm>
        </p:spPr>
        <p:txBody>
          <a:bodyPr anchor="t">
            <a:normAutofit/>
          </a:bodyPr>
          <a:lstStyle>
            <a:lvl1pPr algn="l">
              <a:lnSpc>
                <a:spcPct val="100000"/>
              </a:lnSpc>
              <a:defRPr sz="3750" cap="all" baseline="0">
                <a:solidFill>
                  <a:schemeClr val="lt1"/>
                </a:solidFill>
                <a:latin typeface="Red Hat Display Black" panose="02010A03040201060303" pitchFamily="2" charset="0"/>
              </a:defRPr>
            </a:lvl1pPr>
          </a:lstStyle>
          <a:p>
            <a:r>
              <a:rPr lang="nb-NO"/>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solidFill>
                  <a:schemeClr val="lt1"/>
                </a:solidFill>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a:t>Med en veldig fin og lang og innholdsrik  undertittel her nede</a:t>
            </a:r>
          </a:p>
        </p:txBody>
      </p:sp>
      <p:pic>
        <p:nvPicPr>
          <p:cNvPr id="7" name="Grafikk 6">
            <a:extLst>
              <a:ext uri="{FF2B5EF4-FFF2-40B4-BE49-F238E27FC236}">
                <a16:creationId xmlns:a16="http://schemas.microsoft.com/office/drawing/2014/main" id="{3C634AE1-005B-466A-A4FF-43608406E2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2" name="Plassholder for bilde 11">
            <a:extLst>
              <a:ext uri="{FF2B5EF4-FFF2-40B4-BE49-F238E27FC236}">
                <a16:creationId xmlns:a16="http://schemas.microsoft.com/office/drawing/2014/main" id="{8F1553B0-71D7-4C3B-BEB5-89FDCDC9F988}"/>
              </a:ext>
            </a:extLst>
          </p:cNvPr>
          <p:cNvSpPr>
            <a:spLocks noGrp="1"/>
          </p:cNvSpPr>
          <p:nvPr>
            <p:ph type="pic" sz="quarter" idx="10"/>
          </p:nvPr>
        </p:nvSpPr>
        <p:spPr>
          <a:xfrm>
            <a:off x="3806436" y="0"/>
            <a:ext cx="5337564" cy="5144144"/>
          </a:xfrm>
          <a:custGeom>
            <a:avLst/>
            <a:gdLst>
              <a:gd name="connsiteX0" fmla="*/ 1803082 w 14232578"/>
              <a:gd name="connsiteY0" fmla="*/ 0 h 13717715"/>
              <a:gd name="connsiteX1" fmla="*/ 14232578 w 14232578"/>
              <a:gd name="connsiteY1" fmla="*/ 0 h 13717715"/>
              <a:gd name="connsiteX2" fmla="*/ 14232578 w 14232578"/>
              <a:gd name="connsiteY2" fmla="*/ 10054628 h 13717715"/>
              <a:gd name="connsiteX3" fmla="*/ 14010276 w 14232578"/>
              <a:gd name="connsiteY3" fmla="*/ 9947540 h 13717715"/>
              <a:gd name="connsiteX4" fmla="*/ 12889250 w 14232578"/>
              <a:gd name="connsiteY4" fmla="*/ 9721215 h 13717715"/>
              <a:gd name="connsiteX5" fmla="*/ 10009250 w 14232578"/>
              <a:gd name="connsiteY5" fmla="*/ 12601215 h 13717715"/>
              <a:gd name="connsiteX6" fmla="*/ 10138730 w 14232578"/>
              <a:gd name="connsiteY6" fmla="*/ 13457639 h 13717715"/>
              <a:gd name="connsiteX7" fmla="*/ 10233918 w 14232578"/>
              <a:gd name="connsiteY7" fmla="*/ 13717715 h 13717715"/>
              <a:gd name="connsiteX8" fmla="*/ 1804067 w 14232578"/>
              <a:gd name="connsiteY8" fmla="*/ 13717715 h 13717715"/>
              <a:gd name="connsiteX9" fmla="*/ 1684125 w 14232578"/>
              <a:gd name="connsiteY9" fmla="*/ 13509115 h 13717715"/>
              <a:gd name="connsiteX10" fmla="*/ 0 w 14232578"/>
              <a:gd name="connsiteY10" fmla="*/ 6858001 h 13717715"/>
              <a:gd name="connsiteX11" fmla="*/ 1684125 w 14232578"/>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32578" h="13717715">
                <a:moveTo>
                  <a:pt x="1803082" y="0"/>
                </a:moveTo>
                <a:lnTo>
                  <a:pt x="14232578" y="0"/>
                </a:lnTo>
                <a:lnTo>
                  <a:pt x="14232578" y="10054628"/>
                </a:lnTo>
                <a:lnTo>
                  <a:pt x="14010276" y="9947540"/>
                </a:lnTo>
                <a:cubicBezTo>
                  <a:pt x="13665718" y="9801804"/>
                  <a:pt x="13286894" y="9721215"/>
                  <a:pt x="12889250" y="9721215"/>
                </a:cubicBezTo>
                <a:cubicBezTo>
                  <a:pt x="11298670" y="9721215"/>
                  <a:pt x="10009250" y="11010635"/>
                  <a:pt x="10009250" y="12601215"/>
                </a:cubicBezTo>
                <a:cubicBezTo>
                  <a:pt x="10009250" y="12899449"/>
                  <a:pt x="10054582" y="13187095"/>
                  <a:pt x="10138730" y="13457639"/>
                </a:cubicBezTo>
                <a:lnTo>
                  <a:pt x="10233918" y="13717715"/>
                </a:lnTo>
                <a:lnTo>
                  <a:pt x="1804067" y="13717715"/>
                </a:lnTo>
                <a:lnTo>
                  <a:pt x="1684125" y="13509115"/>
                </a:lnTo>
                <a:cubicBezTo>
                  <a:pt x="610082" y="11531984"/>
                  <a:pt x="0" y="9266238"/>
                  <a:pt x="0" y="6858001"/>
                </a:cubicBezTo>
                <a:cubicBezTo>
                  <a:pt x="0" y="4449765"/>
                  <a:pt x="610082" y="2184019"/>
                  <a:pt x="1684125"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34661153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Sluttside /m helsides bilde">
    <p:bg>
      <p:bgPr>
        <a:solidFill>
          <a:schemeClr val="tx2"/>
        </a:solidFill>
        <a:effectLst/>
      </p:bgPr>
    </p:bg>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2B6DC88D-2E60-4226-A932-59CD64F43484}"/>
              </a:ext>
            </a:extLst>
          </p:cNvPr>
          <p:cNvSpPr>
            <a:spLocks noGrp="1"/>
          </p:cNvSpPr>
          <p:nvPr>
            <p:ph type="pic" sz="quarter" idx="14"/>
          </p:nvPr>
        </p:nvSpPr>
        <p:spPr>
          <a:xfrm>
            <a:off x="0" y="0"/>
            <a:ext cx="9144000" cy="5143500"/>
          </a:xfrm>
          <a:prstGeom prst="rect">
            <a:avLst/>
          </a:prstGeom>
        </p:spPr>
        <p:txBody>
          <a:bodyPr tIns="1440180"/>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solidFill>
                  <a:schemeClr val="lt1"/>
                </a:solidFill>
              </a:defRPr>
            </a:lvl1pPr>
          </a:lstStyle>
          <a:p>
            <a:endParaRPr lang="nb-NO"/>
          </a:p>
        </p:txBody>
      </p:sp>
      <p:sp>
        <p:nvSpPr>
          <p:cNvPr id="10" name="Plassholder for tekst 5">
            <a:extLst>
              <a:ext uri="{FF2B5EF4-FFF2-40B4-BE49-F238E27FC236}">
                <a16:creationId xmlns:a16="http://schemas.microsoft.com/office/drawing/2014/main" id="{EBDA88AF-D2AD-4DA5-968F-D54CCD06CABD}"/>
              </a:ext>
            </a:extLst>
          </p:cNvPr>
          <p:cNvSpPr>
            <a:spLocks noGrp="1"/>
          </p:cNvSpPr>
          <p:nvPr>
            <p:ph type="body" idx="13"/>
          </p:nvPr>
        </p:nvSpPr>
        <p:spPr>
          <a:xfrm>
            <a:off x="1479676" y="4358423"/>
            <a:ext cx="6481232" cy="553998"/>
          </a:xfrm>
        </p:spPr>
        <p:txBody>
          <a:bodyPr lIns="0" tIns="0" rIns="0" bIns="0">
            <a:normAutofit/>
          </a:bodyPr>
          <a:lstStyle>
            <a:lvl1pPr marL="0" indent="0" algn="ctr">
              <a:spcBef>
                <a:spcPts val="0"/>
              </a:spcBef>
              <a:buNone/>
              <a:defRPr sz="1800">
                <a:solidFill>
                  <a:schemeClr val="lt1"/>
                </a:solidFill>
              </a:defRPr>
            </a:lvl1pPr>
          </a:lstStyle>
          <a:p>
            <a:pPr lvl="0"/>
            <a:endParaRPr lang="nb-NO"/>
          </a:p>
        </p:txBody>
      </p:sp>
      <p:sp>
        <p:nvSpPr>
          <p:cNvPr id="13" name="Plassholder for tekst 12">
            <a:extLst>
              <a:ext uri="{FF2B5EF4-FFF2-40B4-BE49-F238E27FC236}">
                <a16:creationId xmlns:a16="http://schemas.microsoft.com/office/drawing/2014/main" id="{15CE3976-2D12-4F8A-916D-AC963D3C9FAD}"/>
              </a:ext>
            </a:extLst>
          </p:cNvPr>
          <p:cNvSpPr>
            <a:spLocks noGrp="1"/>
          </p:cNvSpPr>
          <p:nvPr>
            <p:ph type="body" sz="quarter" idx="15" hasCustomPrompt="1"/>
          </p:nvPr>
        </p:nvSpPr>
        <p:spPr>
          <a:xfrm>
            <a:off x="3388916" y="3145893"/>
            <a:ext cx="2366169" cy="714948"/>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p:spPr>
        <p:txBody>
          <a:bodyPr/>
          <a:lstStyle>
            <a:lvl1pPr>
              <a:defRPr sz="100">
                <a:solidFill>
                  <a:srgbClr val="000000"/>
                </a:solidFill>
              </a:defRPr>
            </a:lvl1pPr>
            <a:lvl2pPr>
              <a:defRPr sz="100">
                <a:solidFill>
                  <a:srgbClr val="000000"/>
                </a:solidFill>
              </a:defRPr>
            </a:lvl2pPr>
            <a:lvl3pPr>
              <a:defRPr sz="100">
                <a:solidFill>
                  <a:srgbClr val="000000"/>
                </a:solidFill>
              </a:defRPr>
            </a:lvl3pPr>
            <a:lvl4pPr>
              <a:defRPr sz="100">
                <a:solidFill>
                  <a:srgbClr val="000000"/>
                </a:solidFill>
              </a:defRPr>
            </a:lvl4pPr>
            <a:lvl5pPr>
              <a:defRPr sz="100">
                <a:solidFill>
                  <a:srgbClr val="000000"/>
                </a:solidFill>
              </a:defRPr>
            </a:lvl5pPr>
          </a:lstStyle>
          <a:p>
            <a:pPr lvl="0"/>
            <a:r>
              <a:rPr lang="nb-NO"/>
              <a:t> </a:t>
            </a:r>
          </a:p>
        </p:txBody>
      </p:sp>
    </p:spTree>
    <p:extLst>
      <p:ext uri="{BB962C8B-B14F-4D97-AF65-F5344CB8AC3E}">
        <p14:creationId xmlns:p14="http://schemas.microsoft.com/office/powerpoint/2010/main" val="11936536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Sluttside med bilde">
    <p:bg>
      <p:bgPr>
        <a:solidFill>
          <a:schemeClr val="tx2"/>
        </a:solidFill>
        <a:effectLst/>
      </p:bgPr>
    </p:bg>
    <p:spTree>
      <p:nvGrpSpPr>
        <p:cNvPr id="1" name=""/>
        <p:cNvGrpSpPr/>
        <p:nvPr/>
      </p:nvGrpSpPr>
      <p:grpSpPr>
        <a:xfrm>
          <a:off x="0" y="0"/>
          <a:ext cx="0" cy="0"/>
          <a:chOff x="0" y="0"/>
          <a:chExt cx="0" cy="0"/>
        </a:xfrm>
      </p:grpSpPr>
      <p:sp>
        <p:nvSpPr>
          <p:cNvPr id="5" name="Plassholder for tekst 5">
            <a:extLst>
              <a:ext uri="{FF2B5EF4-FFF2-40B4-BE49-F238E27FC236}">
                <a16:creationId xmlns:a16="http://schemas.microsoft.com/office/drawing/2014/main" id="{D13AC230-C058-416A-A810-6E3E3ACDE222}"/>
              </a:ext>
            </a:extLst>
          </p:cNvPr>
          <p:cNvSpPr>
            <a:spLocks noGrp="1"/>
          </p:cNvSpPr>
          <p:nvPr>
            <p:ph type="body" idx="13"/>
          </p:nvPr>
        </p:nvSpPr>
        <p:spPr>
          <a:xfrm>
            <a:off x="450908" y="3267325"/>
            <a:ext cx="2496371" cy="1384995"/>
          </a:xfrm>
        </p:spPr>
        <p:txBody>
          <a:bodyPr lIns="0" tIns="0" rIns="0" bIns="0" anchor="b">
            <a:normAutofit/>
          </a:bodyPr>
          <a:lstStyle>
            <a:lvl1pPr marL="0" indent="0" algn="l">
              <a:spcBef>
                <a:spcPts val="0"/>
              </a:spcBef>
              <a:buNone/>
              <a:defRPr sz="1800">
                <a:solidFill>
                  <a:schemeClr val="lt1"/>
                </a:solidFill>
              </a:defRPr>
            </a:lvl1pPr>
          </a:lstStyle>
          <a:p>
            <a:pPr lvl="0"/>
            <a:endParaRPr lang="nb-NO"/>
          </a:p>
        </p:txBody>
      </p:sp>
      <p:pic>
        <p:nvPicPr>
          <p:cNvPr id="7" name="Bilde 6" descr="Et bilde som inneholder tegning&#10;&#10;Automatisk generert beskrivelse">
            <a:extLst>
              <a:ext uri="{FF2B5EF4-FFF2-40B4-BE49-F238E27FC236}">
                <a16:creationId xmlns:a16="http://schemas.microsoft.com/office/drawing/2014/main" id="{E227B84D-F1CA-4907-BFD3-5C242833A062}"/>
              </a:ext>
            </a:extLst>
          </p:cNvPr>
          <p:cNvPicPr>
            <a:picLocks noChangeAspect="1"/>
          </p:cNvPicPr>
          <p:nvPr userDrawn="1"/>
        </p:nvPicPr>
        <p:blipFill>
          <a:blip r:embed="rId2"/>
          <a:stretch>
            <a:fillRect/>
          </a:stretch>
        </p:blipFill>
        <p:spPr>
          <a:xfrm>
            <a:off x="7754847" y="4463054"/>
            <a:ext cx="1027621" cy="310500"/>
          </a:xfrm>
          <a:prstGeom prst="rect">
            <a:avLst/>
          </a:prstGeom>
        </p:spPr>
      </p:pic>
      <p:sp>
        <p:nvSpPr>
          <p:cNvPr id="22" name="Plassholder for bilde 21">
            <a:extLst>
              <a:ext uri="{FF2B5EF4-FFF2-40B4-BE49-F238E27FC236}">
                <a16:creationId xmlns:a16="http://schemas.microsoft.com/office/drawing/2014/main" id="{798380F2-1B8B-4A34-A33B-BEE8EDF8AC7D}"/>
              </a:ext>
            </a:extLst>
          </p:cNvPr>
          <p:cNvSpPr>
            <a:spLocks noGrp="1"/>
          </p:cNvSpPr>
          <p:nvPr>
            <p:ph type="pic" sz="quarter" idx="15"/>
          </p:nvPr>
        </p:nvSpPr>
        <p:spPr>
          <a:xfrm>
            <a:off x="3132597" y="0"/>
            <a:ext cx="6011403" cy="5144144"/>
          </a:xfrm>
          <a:custGeom>
            <a:avLst/>
            <a:gdLst>
              <a:gd name="connsiteX0" fmla="*/ 1803080 w 16029365"/>
              <a:gd name="connsiteY0" fmla="*/ 0 h 13717715"/>
              <a:gd name="connsiteX1" fmla="*/ 16029365 w 16029365"/>
              <a:gd name="connsiteY1" fmla="*/ 0 h 13717715"/>
              <a:gd name="connsiteX2" fmla="*/ 16029365 w 16029365"/>
              <a:gd name="connsiteY2" fmla="*/ 10052973 h 13717715"/>
              <a:gd name="connsiteX3" fmla="*/ 15810499 w 16029365"/>
              <a:gd name="connsiteY3" fmla="*/ 9947540 h 13717715"/>
              <a:gd name="connsiteX4" fmla="*/ 14689473 w 16029365"/>
              <a:gd name="connsiteY4" fmla="*/ 9721215 h 13717715"/>
              <a:gd name="connsiteX5" fmla="*/ 11809473 w 16029365"/>
              <a:gd name="connsiteY5" fmla="*/ 12601215 h 13717715"/>
              <a:gd name="connsiteX6" fmla="*/ 11938951 w 16029365"/>
              <a:gd name="connsiteY6" fmla="*/ 13457639 h 13717715"/>
              <a:gd name="connsiteX7" fmla="*/ 12034141 w 16029365"/>
              <a:gd name="connsiteY7" fmla="*/ 13717715 h 13717715"/>
              <a:gd name="connsiteX8" fmla="*/ 1804065 w 16029365"/>
              <a:gd name="connsiteY8" fmla="*/ 13717715 h 13717715"/>
              <a:gd name="connsiteX9" fmla="*/ 1684123 w 16029365"/>
              <a:gd name="connsiteY9" fmla="*/ 13509115 h 13717715"/>
              <a:gd name="connsiteX10" fmla="*/ 0 w 16029365"/>
              <a:gd name="connsiteY10" fmla="*/ 6858001 h 13717715"/>
              <a:gd name="connsiteX11" fmla="*/ 1684123 w 16029365"/>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29365" h="13717715">
                <a:moveTo>
                  <a:pt x="1803080" y="0"/>
                </a:moveTo>
                <a:lnTo>
                  <a:pt x="16029365" y="0"/>
                </a:lnTo>
                <a:lnTo>
                  <a:pt x="16029365" y="10052973"/>
                </a:lnTo>
                <a:lnTo>
                  <a:pt x="15810499" y="9947540"/>
                </a:lnTo>
                <a:cubicBezTo>
                  <a:pt x="15465941" y="9801804"/>
                  <a:pt x="15087119" y="9721215"/>
                  <a:pt x="14689473" y="9721215"/>
                </a:cubicBezTo>
                <a:cubicBezTo>
                  <a:pt x="13098893" y="9721215"/>
                  <a:pt x="11809473" y="11010635"/>
                  <a:pt x="11809473" y="12601215"/>
                </a:cubicBezTo>
                <a:cubicBezTo>
                  <a:pt x="11809473" y="12899449"/>
                  <a:pt x="11854805" y="13187095"/>
                  <a:pt x="11938951" y="13457639"/>
                </a:cubicBezTo>
                <a:lnTo>
                  <a:pt x="12034141" y="13717715"/>
                </a:lnTo>
                <a:lnTo>
                  <a:pt x="1804065" y="13717715"/>
                </a:lnTo>
                <a:lnTo>
                  <a:pt x="1684123" y="13509115"/>
                </a:lnTo>
                <a:cubicBezTo>
                  <a:pt x="610081" y="11531984"/>
                  <a:pt x="0" y="9266238"/>
                  <a:pt x="0" y="6858001"/>
                </a:cubicBezTo>
                <a:cubicBezTo>
                  <a:pt x="0" y="4449765"/>
                  <a:pt x="610081" y="2184019"/>
                  <a:pt x="1684123"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14487254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fld id="{B5245EF7-BC40-FA41-B258-7FC0F4930B39}" type="datetime1">
              <a:rPr lang="nb-NO" smtClean="0"/>
              <a:t>21.05.2024</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23383702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8254AC61-614E-0D43-9568-486A110F6ED6}" type="datetime1">
              <a:rPr lang="nb-NO" smtClean="0"/>
              <a:t>21.05.2024</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48094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Forside lys">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472231" y="499563"/>
            <a:ext cx="3105590" cy="2308325"/>
          </a:xfrm>
        </p:spPr>
        <p:txBody>
          <a:bodyPr anchor="t">
            <a:normAutofit/>
          </a:bodyPr>
          <a:lstStyle>
            <a:lvl1pPr algn="l">
              <a:lnSpc>
                <a:spcPct val="100000"/>
              </a:lnSpc>
              <a:defRPr sz="3750" cap="all" baseline="0">
                <a:latin typeface="Red Hat Display Black" panose="02010A03040201060303" pitchFamily="2" charset="0"/>
              </a:defRPr>
            </a:lvl1pPr>
          </a:lstStyle>
          <a:p>
            <a:r>
              <a:rPr lang="nb-NO"/>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a:t>Med en veldig fin og lang og innholdsrik  undertittel her nede</a:t>
            </a:r>
          </a:p>
        </p:txBody>
      </p:sp>
      <p:pic>
        <p:nvPicPr>
          <p:cNvPr id="11" name="Grafikk 10">
            <a:extLst>
              <a:ext uri="{FF2B5EF4-FFF2-40B4-BE49-F238E27FC236}">
                <a16:creationId xmlns:a16="http://schemas.microsoft.com/office/drawing/2014/main" id="{162F4A0D-27E8-4F02-B21D-B0ADAA629E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2" name="Plassholder for bilde 11">
            <a:extLst>
              <a:ext uri="{FF2B5EF4-FFF2-40B4-BE49-F238E27FC236}">
                <a16:creationId xmlns:a16="http://schemas.microsoft.com/office/drawing/2014/main" id="{DE2E6A2C-A68D-4A34-9826-8C3CBA9F2583}"/>
              </a:ext>
            </a:extLst>
          </p:cNvPr>
          <p:cNvSpPr>
            <a:spLocks noGrp="1"/>
          </p:cNvSpPr>
          <p:nvPr>
            <p:ph type="pic" sz="quarter" idx="10"/>
          </p:nvPr>
        </p:nvSpPr>
        <p:spPr>
          <a:xfrm>
            <a:off x="3806436" y="0"/>
            <a:ext cx="5337564" cy="5144144"/>
          </a:xfrm>
          <a:custGeom>
            <a:avLst/>
            <a:gdLst>
              <a:gd name="connsiteX0" fmla="*/ 1803082 w 14232578"/>
              <a:gd name="connsiteY0" fmla="*/ 0 h 13717715"/>
              <a:gd name="connsiteX1" fmla="*/ 14232578 w 14232578"/>
              <a:gd name="connsiteY1" fmla="*/ 0 h 13717715"/>
              <a:gd name="connsiteX2" fmla="*/ 14232578 w 14232578"/>
              <a:gd name="connsiteY2" fmla="*/ 10054628 h 13717715"/>
              <a:gd name="connsiteX3" fmla="*/ 14010276 w 14232578"/>
              <a:gd name="connsiteY3" fmla="*/ 9947540 h 13717715"/>
              <a:gd name="connsiteX4" fmla="*/ 12889250 w 14232578"/>
              <a:gd name="connsiteY4" fmla="*/ 9721215 h 13717715"/>
              <a:gd name="connsiteX5" fmla="*/ 10009250 w 14232578"/>
              <a:gd name="connsiteY5" fmla="*/ 12601215 h 13717715"/>
              <a:gd name="connsiteX6" fmla="*/ 10138730 w 14232578"/>
              <a:gd name="connsiteY6" fmla="*/ 13457639 h 13717715"/>
              <a:gd name="connsiteX7" fmla="*/ 10233918 w 14232578"/>
              <a:gd name="connsiteY7" fmla="*/ 13717715 h 13717715"/>
              <a:gd name="connsiteX8" fmla="*/ 1804067 w 14232578"/>
              <a:gd name="connsiteY8" fmla="*/ 13717715 h 13717715"/>
              <a:gd name="connsiteX9" fmla="*/ 1684125 w 14232578"/>
              <a:gd name="connsiteY9" fmla="*/ 13509115 h 13717715"/>
              <a:gd name="connsiteX10" fmla="*/ 0 w 14232578"/>
              <a:gd name="connsiteY10" fmla="*/ 6858001 h 13717715"/>
              <a:gd name="connsiteX11" fmla="*/ 1684125 w 14232578"/>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32578" h="13717715">
                <a:moveTo>
                  <a:pt x="1803082" y="0"/>
                </a:moveTo>
                <a:lnTo>
                  <a:pt x="14232578" y="0"/>
                </a:lnTo>
                <a:lnTo>
                  <a:pt x="14232578" y="10054628"/>
                </a:lnTo>
                <a:lnTo>
                  <a:pt x="14010276" y="9947540"/>
                </a:lnTo>
                <a:cubicBezTo>
                  <a:pt x="13665718" y="9801804"/>
                  <a:pt x="13286894" y="9721215"/>
                  <a:pt x="12889250" y="9721215"/>
                </a:cubicBezTo>
                <a:cubicBezTo>
                  <a:pt x="11298670" y="9721215"/>
                  <a:pt x="10009250" y="11010635"/>
                  <a:pt x="10009250" y="12601215"/>
                </a:cubicBezTo>
                <a:cubicBezTo>
                  <a:pt x="10009250" y="12899449"/>
                  <a:pt x="10054582" y="13187095"/>
                  <a:pt x="10138730" y="13457639"/>
                </a:cubicBezTo>
                <a:lnTo>
                  <a:pt x="10233918" y="13717715"/>
                </a:lnTo>
                <a:lnTo>
                  <a:pt x="1804067" y="13717715"/>
                </a:lnTo>
                <a:lnTo>
                  <a:pt x="1684125" y="13509115"/>
                </a:lnTo>
                <a:cubicBezTo>
                  <a:pt x="610082" y="11531984"/>
                  <a:pt x="0" y="9266238"/>
                  <a:pt x="0" y="6858001"/>
                </a:cubicBezTo>
                <a:cubicBezTo>
                  <a:pt x="0" y="4449765"/>
                  <a:pt x="610082" y="2184019"/>
                  <a:pt x="1684125"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1462997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telside">
    <p:bg>
      <p:bgPr>
        <a:solidFill>
          <a:schemeClr val="bg1"/>
        </a:solidFill>
        <a:effectLst/>
      </p:bgPr>
    </p:bg>
    <p:spTree>
      <p:nvGrpSpPr>
        <p:cNvPr id="1" name=""/>
        <p:cNvGrpSpPr/>
        <p:nvPr/>
      </p:nvGrpSpPr>
      <p:grpSpPr>
        <a:xfrm>
          <a:off x="0" y="0"/>
          <a:ext cx="0" cy="0"/>
          <a:chOff x="0" y="0"/>
          <a:chExt cx="0" cy="0"/>
        </a:xfrm>
      </p:grpSpPr>
      <p:sp>
        <p:nvSpPr>
          <p:cNvPr id="17" name="Plassholder for bilde 16">
            <a:extLst>
              <a:ext uri="{FF2B5EF4-FFF2-40B4-BE49-F238E27FC236}">
                <a16:creationId xmlns:a16="http://schemas.microsoft.com/office/drawing/2014/main" id="{2A19F1AA-EB78-474D-93A3-25A2246280B5}"/>
              </a:ext>
            </a:extLst>
          </p:cNvPr>
          <p:cNvSpPr>
            <a:spLocks noGrp="1"/>
          </p:cNvSpPr>
          <p:nvPr>
            <p:ph type="pic" sz="quarter" idx="13"/>
          </p:nvPr>
        </p:nvSpPr>
        <p:spPr>
          <a:xfrm>
            <a:off x="3948841" y="0"/>
            <a:ext cx="5195159" cy="5144143"/>
          </a:xfrm>
          <a:custGeom>
            <a:avLst/>
            <a:gdLst>
              <a:gd name="connsiteX0" fmla="*/ 557 w 13852857"/>
              <a:gd name="connsiteY0" fmla="*/ 0 h 13717714"/>
              <a:gd name="connsiteX1" fmla="*/ 13852857 w 13852857"/>
              <a:gd name="connsiteY1" fmla="*/ 0 h 13717714"/>
              <a:gd name="connsiteX2" fmla="*/ 13852857 w 13852857"/>
              <a:gd name="connsiteY2" fmla="*/ 13717714 h 13717714"/>
              <a:gd name="connsiteX3" fmla="*/ 0 w 13852857"/>
              <a:gd name="connsiteY3" fmla="*/ 13717714 h 13717714"/>
              <a:gd name="connsiteX4" fmla="*/ 20081 w 13852857"/>
              <a:gd name="connsiteY4" fmla="*/ 13655864 h 13717714"/>
              <a:gd name="connsiteX5" fmla="*/ 1047821 w 13852857"/>
              <a:gd name="connsiteY5" fmla="*/ 6858000 h 13717714"/>
              <a:gd name="connsiteX6" fmla="*/ 20081 w 13852857"/>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52857" h="13717714">
                <a:moveTo>
                  <a:pt x="557" y="0"/>
                </a:moveTo>
                <a:lnTo>
                  <a:pt x="13852857" y="0"/>
                </a:lnTo>
                <a:lnTo>
                  <a:pt x="13852857" y="13717714"/>
                </a:lnTo>
                <a:lnTo>
                  <a:pt x="0" y="13717714"/>
                </a:lnTo>
                <a:lnTo>
                  <a:pt x="20081" y="13655864"/>
                </a:lnTo>
                <a:cubicBezTo>
                  <a:pt x="688005" y="11508420"/>
                  <a:pt x="1047821" y="9225230"/>
                  <a:pt x="1047821" y="6858000"/>
                </a:cubicBezTo>
                <a:cubicBezTo>
                  <a:pt x="1047821" y="4490769"/>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0" y="911364"/>
            <a:ext cx="2970565" cy="1558119"/>
          </a:xfrm>
        </p:spPr>
        <p:txBody>
          <a:bodyPr anchor="t">
            <a:normAutofit/>
          </a:bodyPr>
          <a:lstStyle>
            <a:lvl1pPr>
              <a:lnSpc>
                <a:spcPct val="100000"/>
              </a:lnSpc>
              <a:defRPr sz="3375">
                <a:latin typeface="Red Hat Display Black" panose="02010A03040201060303" pitchFamily="2" charset="0"/>
              </a:defRPr>
            </a:lvl1pPr>
          </a:lstStyle>
          <a:p>
            <a:r>
              <a:rPr lang="nb-NO"/>
              <a:t>Klikk for å redigere tittelstil</a:t>
            </a:r>
          </a:p>
        </p:txBody>
      </p:sp>
      <p:sp>
        <p:nvSpPr>
          <p:cNvPr id="3" name="Plassholder for tekst 2"/>
          <p:cNvSpPr>
            <a:spLocks noGrp="1"/>
          </p:cNvSpPr>
          <p:nvPr>
            <p:ph type="body" idx="1"/>
          </p:nvPr>
        </p:nvSpPr>
        <p:spPr>
          <a:xfrm>
            <a:off x="472590" y="3051382"/>
            <a:ext cx="2970565" cy="1038746"/>
          </a:xfrm>
        </p:spPr>
        <p:txBody>
          <a:bodyPr>
            <a:normAutofit/>
          </a:bodyPr>
          <a:lstStyle>
            <a:lvl1pPr marL="0" indent="0">
              <a:spcBef>
                <a:spcPts val="0"/>
              </a:spcBef>
              <a:buNone/>
              <a:defRPr sz="2250" b="1">
                <a:solidFill>
                  <a:schemeClr val="tx1"/>
                </a:solidFill>
                <a:latin typeface="Red Hat Display Black" panose="02010A03040201060303" pitchFamily="2" charset="0"/>
              </a:defRPr>
            </a:lvl1pPr>
            <a:lvl2pPr marL="342883"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3" indent="0">
              <a:buNone/>
              <a:defRPr sz="1200">
                <a:solidFill>
                  <a:schemeClr val="tx1">
                    <a:tint val="75000"/>
                  </a:schemeClr>
                </a:solidFill>
              </a:defRPr>
            </a:lvl9pPr>
          </a:lstStyle>
          <a:p>
            <a:pPr lvl="0"/>
            <a:r>
              <a:rPr lang="nb-NO"/>
              <a:t>Klikk for å redigere tekststiler i malen</a:t>
            </a:r>
          </a:p>
        </p:txBody>
      </p:sp>
      <p:sp>
        <p:nvSpPr>
          <p:cNvPr id="4" name="Plassholder for dato 3"/>
          <p:cNvSpPr>
            <a:spLocks noGrp="1"/>
          </p:cNvSpPr>
          <p:nvPr>
            <p:ph type="dt" sz="half" idx="10"/>
          </p:nvPr>
        </p:nvSpPr>
        <p:spPr/>
        <p:txBody>
          <a:bodyPr/>
          <a:lstStyle/>
          <a:p>
            <a:fld id="{7D827DF8-2E41-DB4E-9EDB-75BFADCF88F0}" type="datetime1">
              <a:rPr lang="nb-NO" smtClean="0"/>
              <a:t>21.05.2024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14" name="Ellipse 13" hidden="1">
            <a:extLst>
              <a:ext uri="{FF2B5EF4-FFF2-40B4-BE49-F238E27FC236}">
                <a16:creationId xmlns:a16="http://schemas.microsoft.com/office/drawing/2014/main" id="{2A1B1E8D-A2BE-4281-B917-41233084EB3B}"/>
              </a:ext>
            </a:extLst>
          </p:cNvPr>
          <p:cNvSpPr/>
          <p:nvPr userDrawn="1"/>
        </p:nvSpPr>
        <p:spPr>
          <a:xfrm>
            <a:off x="-12803029" y="-6000750"/>
            <a:ext cx="17146116" cy="17145000"/>
          </a:xfrm>
          <a:prstGeom prst="ellipse">
            <a:avLst/>
          </a:prstGeom>
          <a:solidFill>
            <a:srgbClr val="26262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Tree>
    <p:extLst>
      <p:ext uri="{BB962C8B-B14F-4D97-AF65-F5344CB8AC3E}">
        <p14:creationId xmlns:p14="http://schemas.microsoft.com/office/powerpoint/2010/main" val="3555363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EB948F3C-C8FC-FE4D-8F11-2D5BEF882D40}" type="datetime1">
              <a:rPr lang="nb-NO" smtClean="0"/>
              <a:t>21.05.2024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1760658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tel, tekst og bilde #1">
    <p:bg>
      <p:bgPr>
        <a:solidFill>
          <a:schemeClr val="bg1"/>
        </a:solidFill>
        <a:effectLst/>
      </p:bgPr>
    </p:bg>
    <p:spTree>
      <p:nvGrpSpPr>
        <p:cNvPr id="1" name=""/>
        <p:cNvGrpSpPr/>
        <p:nvPr/>
      </p:nvGrpSpPr>
      <p:grpSpPr>
        <a:xfrm>
          <a:off x="0" y="0"/>
          <a:ext cx="0" cy="0"/>
          <a:chOff x="0" y="0"/>
          <a:chExt cx="0" cy="0"/>
        </a:xfrm>
      </p:grpSpPr>
      <p:sp>
        <p:nvSpPr>
          <p:cNvPr id="8" name="Plassholder for bilde 7">
            <a:extLst>
              <a:ext uri="{FF2B5EF4-FFF2-40B4-BE49-F238E27FC236}">
                <a16:creationId xmlns:a16="http://schemas.microsoft.com/office/drawing/2014/main" id="{7920B70B-DC1B-49F8-A9D8-110C2B86518D}"/>
              </a:ext>
            </a:extLst>
          </p:cNvPr>
          <p:cNvSpPr>
            <a:spLocks noGrp="1"/>
          </p:cNvSpPr>
          <p:nvPr>
            <p:ph type="pic" sz="quarter" idx="14"/>
          </p:nvPr>
        </p:nvSpPr>
        <p:spPr>
          <a:xfrm>
            <a:off x="3948841" y="0"/>
            <a:ext cx="5195159" cy="5144143"/>
          </a:xfrm>
          <a:custGeom>
            <a:avLst/>
            <a:gdLst>
              <a:gd name="connsiteX0" fmla="*/ 557 w 13852857"/>
              <a:gd name="connsiteY0" fmla="*/ 0 h 13717714"/>
              <a:gd name="connsiteX1" fmla="*/ 13852857 w 13852857"/>
              <a:gd name="connsiteY1" fmla="*/ 0 h 13717714"/>
              <a:gd name="connsiteX2" fmla="*/ 13852857 w 13852857"/>
              <a:gd name="connsiteY2" fmla="*/ 13717714 h 13717714"/>
              <a:gd name="connsiteX3" fmla="*/ 0 w 13852857"/>
              <a:gd name="connsiteY3" fmla="*/ 13717714 h 13717714"/>
              <a:gd name="connsiteX4" fmla="*/ 20081 w 13852857"/>
              <a:gd name="connsiteY4" fmla="*/ 13655864 h 13717714"/>
              <a:gd name="connsiteX5" fmla="*/ 1047821 w 13852857"/>
              <a:gd name="connsiteY5" fmla="*/ 6858000 h 13717714"/>
              <a:gd name="connsiteX6" fmla="*/ 20081 w 13852857"/>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52857" h="13717714">
                <a:moveTo>
                  <a:pt x="557" y="0"/>
                </a:moveTo>
                <a:lnTo>
                  <a:pt x="13852857" y="0"/>
                </a:lnTo>
                <a:lnTo>
                  <a:pt x="13852857" y="13717714"/>
                </a:lnTo>
                <a:lnTo>
                  <a:pt x="0" y="13717714"/>
                </a:lnTo>
                <a:lnTo>
                  <a:pt x="20081" y="13655864"/>
                </a:lnTo>
                <a:cubicBezTo>
                  <a:pt x="688005" y="11508420"/>
                  <a:pt x="1047821" y="9225230"/>
                  <a:pt x="1047821" y="6858000"/>
                </a:cubicBezTo>
                <a:cubicBezTo>
                  <a:pt x="1047821" y="4490769"/>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3416150"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970D2C00-FB5E-0341-99CC-EE33FEB8F384}" type="datetime1">
              <a:rPr lang="nb-NO" smtClean="0"/>
              <a:t>21.05.2024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3A31540C-97E9-4920-B227-F8B9987194B0}"/>
              </a:ext>
            </a:extLst>
          </p:cNvPr>
          <p:cNvSpPr>
            <a:spLocks noGrp="1"/>
          </p:cNvSpPr>
          <p:nvPr>
            <p:ph type="body" sz="quarter" idx="13"/>
          </p:nvPr>
        </p:nvSpPr>
        <p:spPr>
          <a:xfrm>
            <a:off x="1053202" y="1714715"/>
            <a:ext cx="2835539" cy="2565321"/>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3688128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tel, tekst og bilde #2">
    <p:bg>
      <p:bgPr>
        <a:solidFill>
          <a:schemeClr val="bg1"/>
        </a:solidFill>
        <a:effectLst/>
      </p:bgPr>
    </p:bg>
    <p:spTree>
      <p:nvGrpSpPr>
        <p:cNvPr id="1" name=""/>
        <p:cNvGrpSpPr/>
        <p:nvPr/>
      </p:nvGrpSpPr>
      <p:grpSpPr>
        <a:xfrm>
          <a:off x="0" y="0"/>
          <a:ext cx="0" cy="0"/>
          <a:chOff x="0" y="0"/>
          <a:chExt cx="0" cy="0"/>
        </a:xfrm>
      </p:grpSpPr>
      <p:sp>
        <p:nvSpPr>
          <p:cNvPr id="10" name="Plassholder for bilde 9">
            <a:extLst>
              <a:ext uri="{FF2B5EF4-FFF2-40B4-BE49-F238E27FC236}">
                <a16:creationId xmlns:a16="http://schemas.microsoft.com/office/drawing/2014/main" id="{4493E88D-F498-487B-9AD2-F2BED2E3EFE0}"/>
              </a:ext>
            </a:extLst>
          </p:cNvPr>
          <p:cNvSpPr>
            <a:spLocks noGrp="1"/>
          </p:cNvSpPr>
          <p:nvPr>
            <p:ph type="pic" sz="quarter" idx="14"/>
          </p:nvPr>
        </p:nvSpPr>
        <p:spPr>
          <a:xfrm>
            <a:off x="5507760" y="0"/>
            <a:ext cx="3636241" cy="5144143"/>
          </a:xfrm>
          <a:custGeom>
            <a:avLst/>
            <a:gdLst>
              <a:gd name="connsiteX0" fmla="*/ 557 w 9696011"/>
              <a:gd name="connsiteY0" fmla="*/ 0 h 13717714"/>
              <a:gd name="connsiteX1" fmla="*/ 9696011 w 9696011"/>
              <a:gd name="connsiteY1" fmla="*/ 0 h 13717714"/>
              <a:gd name="connsiteX2" fmla="*/ 9696011 w 9696011"/>
              <a:gd name="connsiteY2" fmla="*/ 13717714 h 13717714"/>
              <a:gd name="connsiteX3" fmla="*/ 0 w 9696011"/>
              <a:gd name="connsiteY3" fmla="*/ 13717714 h 13717714"/>
              <a:gd name="connsiteX4" fmla="*/ 20081 w 9696011"/>
              <a:gd name="connsiteY4" fmla="*/ 13655864 h 13717714"/>
              <a:gd name="connsiteX5" fmla="*/ 1047821 w 9696011"/>
              <a:gd name="connsiteY5" fmla="*/ 6858000 h 13717714"/>
              <a:gd name="connsiteX6" fmla="*/ 20081 w 9696011"/>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96011" h="13717714">
                <a:moveTo>
                  <a:pt x="557" y="0"/>
                </a:moveTo>
                <a:lnTo>
                  <a:pt x="9696011" y="0"/>
                </a:lnTo>
                <a:lnTo>
                  <a:pt x="9696011" y="13717714"/>
                </a:lnTo>
                <a:lnTo>
                  <a:pt x="0" y="13717714"/>
                </a:lnTo>
                <a:lnTo>
                  <a:pt x="20081" y="13655864"/>
                </a:lnTo>
                <a:cubicBezTo>
                  <a:pt x="688005" y="11508420"/>
                  <a:pt x="1047821" y="9225230"/>
                  <a:pt x="1047821" y="6858000"/>
                </a:cubicBezTo>
                <a:cubicBezTo>
                  <a:pt x="1047821" y="4490770"/>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4901432"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DB253673-E263-D34F-92EC-612310245F7B}" type="datetime1">
              <a:rPr lang="nb-NO" smtClean="0"/>
              <a:t>21.05.2024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ED3B2837-0134-428A-AC8E-FE3AE2534390}"/>
              </a:ext>
            </a:extLst>
          </p:cNvPr>
          <p:cNvSpPr>
            <a:spLocks noGrp="1"/>
          </p:cNvSpPr>
          <p:nvPr>
            <p:ph type="body" sz="quarter" idx="13"/>
          </p:nvPr>
        </p:nvSpPr>
        <p:spPr>
          <a:xfrm>
            <a:off x="1053201" y="1714715"/>
            <a:ext cx="4320821" cy="2565321"/>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534309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tel, tekst og bilde #3">
    <p:bg>
      <p:bgPr>
        <a:solidFill>
          <a:schemeClr val="bg1"/>
        </a:solidFill>
        <a:effectLst/>
      </p:bgPr>
    </p:bg>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D91C46C2-E472-4410-ADC3-4EFA7B7E87A5}"/>
              </a:ext>
            </a:extLst>
          </p:cNvPr>
          <p:cNvSpPr>
            <a:spLocks noGrp="1"/>
          </p:cNvSpPr>
          <p:nvPr>
            <p:ph type="pic" sz="quarter" idx="15"/>
          </p:nvPr>
        </p:nvSpPr>
        <p:spPr>
          <a:xfrm>
            <a:off x="6697273" y="0"/>
            <a:ext cx="2448015" cy="5144143"/>
          </a:xfrm>
          <a:custGeom>
            <a:avLst/>
            <a:gdLst>
              <a:gd name="connsiteX0" fmla="*/ 556 w 6527616"/>
              <a:gd name="connsiteY0" fmla="*/ 0 h 13717714"/>
              <a:gd name="connsiteX1" fmla="*/ 6527616 w 6527616"/>
              <a:gd name="connsiteY1" fmla="*/ 0 h 13717714"/>
              <a:gd name="connsiteX2" fmla="*/ 6527616 w 6527616"/>
              <a:gd name="connsiteY2" fmla="*/ 13717714 h 13717714"/>
              <a:gd name="connsiteX3" fmla="*/ 0 w 6527616"/>
              <a:gd name="connsiteY3" fmla="*/ 13717714 h 13717714"/>
              <a:gd name="connsiteX4" fmla="*/ 20080 w 6527616"/>
              <a:gd name="connsiteY4" fmla="*/ 13655864 h 13717714"/>
              <a:gd name="connsiteX5" fmla="*/ 1047820 w 6527616"/>
              <a:gd name="connsiteY5" fmla="*/ 6858001 h 13717714"/>
              <a:gd name="connsiteX6" fmla="*/ 20080 w 6527616"/>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27616" h="13717714">
                <a:moveTo>
                  <a:pt x="556" y="0"/>
                </a:moveTo>
                <a:lnTo>
                  <a:pt x="6527616" y="0"/>
                </a:lnTo>
                <a:lnTo>
                  <a:pt x="6527616" y="13717714"/>
                </a:lnTo>
                <a:lnTo>
                  <a:pt x="0" y="13717714"/>
                </a:lnTo>
                <a:lnTo>
                  <a:pt x="20080" y="13655864"/>
                </a:lnTo>
                <a:cubicBezTo>
                  <a:pt x="688004" y="11508420"/>
                  <a:pt x="1047820" y="9225230"/>
                  <a:pt x="1047820" y="6858001"/>
                </a:cubicBezTo>
                <a:cubicBezTo>
                  <a:pt x="1047820" y="4490770"/>
                  <a:pt x="688004" y="2207578"/>
                  <a:pt x="20080"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5711586"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24328CCD-CBFE-594B-845F-03F4A1A8464B}" type="datetime1">
              <a:rPr lang="nb-NO" smtClean="0"/>
              <a:t>21.05.2024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872341E5-4969-42AC-BC83-4857F4BA9D4F}"/>
              </a:ext>
            </a:extLst>
          </p:cNvPr>
          <p:cNvSpPr>
            <a:spLocks noGrp="1"/>
          </p:cNvSpPr>
          <p:nvPr>
            <p:ph type="body" sz="quarter" idx="13"/>
          </p:nvPr>
        </p:nvSpPr>
        <p:spPr>
          <a:xfrm>
            <a:off x="1053201" y="3333953"/>
            <a:ext cx="5130976" cy="1039472"/>
          </a:xfrm>
          <a:prstGeom prst="roundRect">
            <a:avLst>
              <a:gd name="adj" fmla="val 50000"/>
            </a:avLst>
          </a:prstGeom>
          <a:ln w="12700">
            <a:solidFill>
              <a:schemeClr val="accent1"/>
            </a:solidFill>
          </a:ln>
        </p:spPr>
        <p:txBody>
          <a:bodyPr lIns="936000" tIns="180000" rIns="936000" bIns="180000" anchor="ctr"/>
          <a:lstStyle>
            <a:lvl1pPr marL="0" indent="0" algn="l">
              <a:spcBef>
                <a:spcPts val="0"/>
              </a:spcBef>
              <a:buNone/>
              <a:defRPr/>
            </a:lvl1pPr>
          </a:lstStyle>
          <a:p>
            <a:pPr lvl="0"/>
            <a:endParaRPr lang="nb-NO"/>
          </a:p>
        </p:txBody>
      </p:sp>
      <p:sp>
        <p:nvSpPr>
          <p:cNvPr id="8" name="Plassholder for tekst 7">
            <a:extLst>
              <a:ext uri="{FF2B5EF4-FFF2-40B4-BE49-F238E27FC236}">
                <a16:creationId xmlns:a16="http://schemas.microsoft.com/office/drawing/2014/main" id="{3221FC5F-D2BE-406E-8E7E-DC8EAC83DF57}"/>
              </a:ext>
            </a:extLst>
          </p:cNvPr>
          <p:cNvSpPr>
            <a:spLocks noGrp="1"/>
          </p:cNvSpPr>
          <p:nvPr>
            <p:ph type="body" sz="quarter" idx="14"/>
          </p:nvPr>
        </p:nvSpPr>
        <p:spPr>
          <a:xfrm>
            <a:off x="1053201" y="1714715"/>
            <a:ext cx="5130976" cy="1485186"/>
          </a:xfrm>
          <a:prstGeom prst="rect">
            <a:avLst/>
          </a:prstGeom>
        </p:spPr>
        <p:txBody>
          <a:bodyPr lIns="0" tIns="0" rIns="0" bIns="0"/>
          <a:lstStyle>
            <a:lvl1pPr>
              <a:defRPr sz="1350"/>
            </a:lvl1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866534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1053201" y="1579698"/>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4928437" y="1579698"/>
            <a:ext cx="3308126"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p:cNvSpPr>
            <a:spLocks noGrp="1"/>
          </p:cNvSpPr>
          <p:nvPr>
            <p:ph type="dt" sz="half" idx="10"/>
          </p:nvPr>
        </p:nvSpPr>
        <p:spPr/>
        <p:txBody>
          <a:bodyPr/>
          <a:lstStyle/>
          <a:p>
            <a:fld id="{55136B4A-BB4C-4340-B3EE-EC82E4A24BC5}" type="datetime1">
              <a:rPr lang="nb-NO" smtClean="0"/>
              <a:t>21.05.2024</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3767018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sv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72591" y="405051"/>
            <a:ext cx="7763972" cy="627829"/>
          </a:xfrm>
          <a:prstGeom prst="rect">
            <a:avLst/>
          </a:prstGeom>
        </p:spPr>
        <p:txBody>
          <a:bodyPr vert="horz" lIns="0" tIns="0" rIns="0" bIns="0" rtlCol="0" anchor="b" anchorCtr="0">
            <a:normAutofit/>
          </a:bodyPr>
          <a:lstStyle/>
          <a:p>
            <a:r>
              <a:rPr lang="nb-NO"/>
              <a:t>Klikk for å redigere tittelstil</a:t>
            </a:r>
          </a:p>
        </p:txBody>
      </p:sp>
      <p:sp>
        <p:nvSpPr>
          <p:cNvPr id="3" name="Plassholder for tekst 2"/>
          <p:cNvSpPr>
            <a:spLocks noGrp="1"/>
          </p:cNvSpPr>
          <p:nvPr>
            <p:ph type="body" idx="1"/>
          </p:nvPr>
        </p:nvSpPr>
        <p:spPr>
          <a:xfrm>
            <a:off x="1053201" y="1579698"/>
            <a:ext cx="7183366" cy="2700338"/>
          </a:xfrm>
          <a:prstGeom prst="rect">
            <a:avLst/>
          </a:prstGeom>
        </p:spPr>
        <p:txBody>
          <a:bodyPr vert="horz" lIns="0" tIns="0" rIns="0" bIns="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2"/>
          </p:nvPr>
        </p:nvSpPr>
        <p:spPr>
          <a:xfrm>
            <a:off x="7237091" y="4806601"/>
            <a:ext cx="742548" cy="138500"/>
          </a:xfrm>
          <a:prstGeom prst="rect">
            <a:avLst/>
          </a:prstGeom>
        </p:spPr>
        <p:txBody>
          <a:bodyPr vert="horz" lIns="0" tIns="0" rIns="0" bIns="0" rtlCol="0" anchor="ctr">
            <a:normAutofit/>
          </a:bodyPr>
          <a:lstStyle>
            <a:lvl1pPr algn="l">
              <a:defRPr sz="900">
                <a:solidFill>
                  <a:schemeClr val="dk1"/>
                </a:solidFill>
              </a:defRPr>
            </a:lvl1pPr>
          </a:lstStyle>
          <a:p>
            <a:fld id="{B5CC4C76-B733-9148-8718-C897427CB1E6}" type="datetime1">
              <a:rPr lang="nb-NO" smtClean="0"/>
              <a:t>21.05.2024</a:t>
            </a:fld>
            <a:endParaRPr lang="nb-NO"/>
          </a:p>
        </p:txBody>
      </p:sp>
      <p:sp>
        <p:nvSpPr>
          <p:cNvPr id="5" name="Plassholder for bunntekst 4"/>
          <p:cNvSpPr>
            <a:spLocks noGrp="1"/>
          </p:cNvSpPr>
          <p:nvPr>
            <p:ph type="ftr" sz="quarter" idx="3"/>
          </p:nvPr>
        </p:nvSpPr>
        <p:spPr>
          <a:xfrm>
            <a:off x="2092898" y="4806601"/>
            <a:ext cx="4731470" cy="138500"/>
          </a:xfrm>
          <a:prstGeom prst="rect">
            <a:avLst/>
          </a:prstGeom>
        </p:spPr>
        <p:txBody>
          <a:bodyPr vert="horz" lIns="0" tIns="0" rIns="0" bIns="0" rtlCol="0" anchor="ctr">
            <a:normAutofit/>
          </a:bodyPr>
          <a:lstStyle>
            <a:lvl1pPr algn="l">
              <a:defRPr sz="900">
                <a:solidFill>
                  <a:schemeClr val="dk1"/>
                </a:solidFill>
              </a:defRPr>
            </a:lvl1pPr>
          </a:lstStyle>
          <a:p>
            <a:endParaRPr lang="nb-NO"/>
          </a:p>
        </p:txBody>
      </p:sp>
      <p:sp>
        <p:nvSpPr>
          <p:cNvPr id="6" name="Plassholder for lysbildenummer 5"/>
          <p:cNvSpPr>
            <a:spLocks noGrp="1"/>
          </p:cNvSpPr>
          <p:nvPr>
            <p:ph type="sldNum" sz="quarter" idx="4"/>
          </p:nvPr>
        </p:nvSpPr>
        <p:spPr>
          <a:xfrm>
            <a:off x="8526646" y="4806601"/>
            <a:ext cx="231608" cy="138500"/>
          </a:xfrm>
          <a:prstGeom prst="rect">
            <a:avLst/>
          </a:prstGeom>
        </p:spPr>
        <p:txBody>
          <a:bodyPr vert="horz" lIns="0" tIns="0" rIns="0" bIns="0" rtlCol="0" anchor="ctr">
            <a:normAutofit/>
          </a:bodyPr>
          <a:lstStyle>
            <a:lvl1pPr algn="r">
              <a:defRPr sz="900">
                <a:solidFill>
                  <a:schemeClr val="dk1"/>
                </a:solidFill>
              </a:defRPr>
            </a:lvl1pPr>
          </a:lstStyle>
          <a:p>
            <a:fld id="{5751DFAA-887F-4071-8EAD-E8CA316FCF06}" type="slidenum">
              <a:rPr lang="nb-NO" smtClean="0"/>
              <a:pPr/>
              <a:t>‹#›</a:t>
            </a:fld>
            <a:endParaRPr lang="nb-NO"/>
          </a:p>
        </p:txBody>
      </p:sp>
      <p:pic>
        <p:nvPicPr>
          <p:cNvPr id="8" name="Grafikk 7">
            <a:extLst>
              <a:ext uri="{FF2B5EF4-FFF2-40B4-BE49-F238E27FC236}">
                <a16:creationId xmlns:a16="http://schemas.microsoft.com/office/drawing/2014/main" id="{36643E82-6BD8-435D-89F3-1BEA6382B9D6}"/>
              </a:ext>
            </a:extLst>
          </p:cNvPr>
          <p:cNvPicPr>
            <a:picLocks noChangeAspect="1"/>
          </p:cNvPicPr>
          <p:nvPr userDrawn="1"/>
        </p:nvPicPr>
        <p:blipFill>
          <a:blip r:embed="rId25">
            <a:extLst>
              <a:ext uri="{96DAC541-7B7A-43D3-8B79-37D633B846F1}">
                <asvg:svgBlip xmlns:asvg="http://schemas.microsoft.com/office/drawing/2016/SVG/main" r:embed="rId26"/>
              </a:ext>
            </a:extLst>
          </a:blip>
          <a:stretch>
            <a:fillRect/>
          </a:stretch>
        </p:blipFill>
        <p:spPr>
          <a:xfrm>
            <a:off x="472591" y="4779598"/>
            <a:ext cx="167411" cy="167400"/>
          </a:xfrm>
          <a:prstGeom prst="rect">
            <a:avLst/>
          </a:prstGeom>
        </p:spPr>
      </p:pic>
    </p:spTree>
    <p:extLst>
      <p:ext uri="{BB962C8B-B14F-4D97-AF65-F5344CB8AC3E}">
        <p14:creationId xmlns:p14="http://schemas.microsoft.com/office/powerpoint/2010/main" val="102506781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 id="2147483690" r:id="rId17"/>
    <p:sldLayoutId id="2147483691" r:id="rId18"/>
    <p:sldLayoutId id="2147483692" r:id="rId19"/>
    <p:sldLayoutId id="2147483693" r:id="rId20"/>
    <p:sldLayoutId id="2147483694" r:id="rId21"/>
    <p:sldLayoutId id="2147483695" r:id="rId22"/>
    <p:sldLayoutId id="2147483696" r:id="rId23"/>
  </p:sldLayoutIdLst>
  <p:hf sldNum="0" hdr="0" dt="0"/>
  <p:txStyles>
    <p:titleStyle>
      <a:lvl1pPr algn="l" defTabSz="685766" rtl="0" eaLnBrk="1" latinLnBrk="0" hangingPunct="1">
        <a:lnSpc>
          <a:spcPct val="90000"/>
        </a:lnSpc>
        <a:spcBef>
          <a:spcPct val="0"/>
        </a:spcBef>
        <a:buNone/>
        <a:defRPr sz="2250" b="1" kern="1200">
          <a:solidFill>
            <a:schemeClr val="tx1"/>
          </a:solidFill>
          <a:latin typeface="+mj-lt"/>
          <a:ea typeface="+mj-ea"/>
          <a:cs typeface="+mj-cs"/>
        </a:defRPr>
      </a:lvl1pPr>
    </p:titleStyle>
    <p:bodyStyle>
      <a:lvl1pPr marL="94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1pPr>
      <a:lvl2pPr marL="1890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2pPr>
      <a:lvl3pPr marL="283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3pPr>
      <a:lvl4pPr marL="3780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4pPr>
      <a:lvl5pPr marL="472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5pPr>
      <a:lvl6pPr marL="1885856"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nb-NO"/>
      </a:defPPr>
      <a:lvl1pPr marL="0" algn="l" defTabSz="685766" rtl="0" eaLnBrk="1" latinLnBrk="0" hangingPunct="1">
        <a:defRPr sz="1350" kern="1200">
          <a:solidFill>
            <a:schemeClr val="tx1"/>
          </a:solidFill>
          <a:latin typeface="+mn-lt"/>
          <a:ea typeface="+mn-ea"/>
          <a:cs typeface="+mn-cs"/>
        </a:defRPr>
      </a:lvl1pPr>
      <a:lvl2pPr marL="342883" algn="l" defTabSz="685766" rtl="0" eaLnBrk="1" latinLnBrk="0" hangingPunct="1">
        <a:defRPr sz="1350" kern="1200">
          <a:solidFill>
            <a:schemeClr val="tx1"/>
          </a:solidFill>
          <a:latin typeface="+mn-lt"/>
          <a:ea typeface="+mn-ea"/>
          <a:cs typeface="+mn-cs"/>
        </a:defRPr>
      </a:lvl2pPr>
      <a:lvl3pPr marL="685766" algn="l" defTabSz="685766" rtl="0" eaLnBrk="1" latinLnBrk="0" hangingPunct="1">
        <a:defRPr sz="1350" kern="1200">
          <a:solidFill>
            <a:schemeClr val="tx1"/>
          </a:solidFill>
          <a:latin typeface="+mn-lt"/>
          <a:ea typeface="+mn-ea"/>
          <a:cs typeface="+mn-cs"/>
        </a:defRPr>
      </a:lvl3pPr>
      <a:lvl4pPr marL="1028649" algn="l" defTabSz="685766" rtl="0" eaLnBrk="1" latinLnBrk="0" hangingPunct="1">
        <a:defRPr sz="1350" kern="1200">
          <a:solidFill>
            <a:schemeClr val="tx1"/>
          </a:solidFill>
          <a:latin typeface="+mn-lt"/>
          <a:ea typeface="+mn-ea"/>
          <a:cs typeface="+mn-cs"/>
        </a:defRPr>
      </a:lvl4pPr>
      <a:lvl5pPr marL="1371532" algn="l" defTabSz="685766" rtl="0" eaLnBrk="1" latinLnBrk="0" hangingPunct="1">
        <a:defRPr sz="1350" kern="1200">
          <a:solidFill>
            <a:schemeClr val="tx1"/>
          </a:solidFill>
          <a:latin typeface="+mn-lt"/>
          <a:ea typeface="+mn-ea"/>
          <a:cs typeface="+mn-cs"/>
        </a:defRPr>
      </a:lvl5pPr>
      <a:lvl6pPr marL="1714415" algn="l" defTabSz="685766" rtl="0" eaLnBrk="1" latinLnBrk="0" hangingPunct="1">
        <a:defRPr sz="1350" kern="1200">
          <a:solidFill>
            <a:schemeClr val="tx1"/>
          </a:solidFill>
          <a:latin typeface="+mn-lt"/>
          <a:ea typeface="+mn-ea"/>
          <a:cs typeface="+mn-cs"/>
        </a:defRPr>
      </a:lvl6pPr>
      <a:lvl7pPr marL="2057297" algn="l" defTabSz="685766" rtl="0" eaLnBrk="1" latinLnBrk="0" hangingPunct="1">
        <a:defRPr sz="1350" kern="1200">
          <a:solidFill>
            <a:schemeClr val="tx1"/>
          </a:solidFill>
          <a:latin typeface="+mn-lt"/>
          <a:ea typeface="+mn-ea"/>
          <a:cs typeface="+mn-cs"/>
        </a:defRPr>
      </a:lvl7pPr>
      <a:lvl8pPr marL="2400180" algn="l" defTabSz="685766" rtl="0" eaLnBrk="1" latinLnBrk="0" hangingPunct="1">
        <a:defRPr sz="1350" kern="1200">
          <a:solidFill>
            <a:schemeClr val="tx1"/>
          </a:solidFill>
          <a:latin typeface="+mn-lt"/>
          <a:ea typeface="+mn-ea"/>
          <a:cs typeface="+mn-cs"/>
        </a:defRPr>
      </a:lvl8pPr>
      <a:lvl9pPr marL="2743063" algn="l" defTabSz="685766"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93B2461-9510-46B3-8D5C-42F0E31EF96B}"/>
              </a:ext>
            </a:extLst>
          </p:cNvPr>
          <p:cNvSpPr>
            <a:spLocks noGrp="1"/>
          </p:cNvSpPr>
          <p:nvPr>
            <p:ph type="title"/>
          </p:nvPr>
        </p:nvSpPr>
        <p:spPr>
          <a:xfrm>
            <a:off x="1265878" y="91112"/>
            <a:ext cx="1951278" cy="234895"/>
          </a:xfrm>
        </p:spPr>
        <p:txBody>
          <a:bodyPr>
            <a:normAutofit fontScale="90000"/>
          </a:bodyPr>
          <a:lstStyle/>
          <a:p>
            <a:r>
              <a:rPr lang="nb-NO" dirty="0"/>
              <a:t>Læringsark</a:t>
            </a:r>
          </a:p>
        </p:txBody>
      </p:sp>
      <p:graphicFrame>
        <p:nvGraphicFramePr>
          <p:cNvPr id="6" name="Plassholder for innhold 10">
            <a:extLst>
              <a:ext uri="{FF2B5EF4-FFF2-40B4-BE49-F238E27FC236}">
                <a16:creationId xmlns:a16="http://schemas.microsoft.com/office/drawing/2014/main" id="{7C9E829E-CD53-9147-A035-47F021DC1DF2}"/>
              </a:ext>
            </a:extLst>
          </p:cNvPr>
          <p:cNvGraphicFramePr>
            <a:graphicFrameLocks/>
          </p:cNvGraphicFramePr>
          <p:nvPr>
            <p:extLst>
              <p:ext uri="{D42A27DB-BD31-4B8C-83A1-F6EECF244321}">
                <p14:modId xmlns:p14="http://schemas.microsoft.com/office/powerpoint/2010/main" val="42309428"/>
              </p:ext>
            </p:extLst>
          </p:nvPr>
        </p:nvGraphicFramePr>
        <p:xfrm>
          <a:off x="78061" y="384620"/>
          <a:ext cx="5907737" cy="4667768"/>
        </p:xfrm>
        <a:graphic>
          <a:graphicData uri="http://schemas.openxmlformats.org/drawingml/2006/table">
            <a:tbl>
              <a:tblPr firstRow="1" bandRow="1">
                <a:tableStyleId>{073A0DAA-6AF3-43AB-8588-CEC1D06C72B9}</a:tableStyleId>
              </a:tblPr>
              <a:tblGrid>
                <a:gridCol w="948493">
                  <a:extLst>
                    <a:ext uri="{9D8B030D-6E8A-4147-A177-3AD203B41FA5}">
                      <a16:colId xmlns:a16="http://schemas.microsoft.com/office/drawing/2014/main" val="164756930"/>
                    </a:ext>
                  </a:extLst>
                </a:gridCol>
                <a:gridCol w="4959244">
                  <a:extLst>
                    <a:ext uri="{9D8B030D-6E8A-4147-A177-3AD203B41FA5}">
                      <a16:colId xmlns:a16="http://schemas.microsoft.com/office/drawing/2014/main" val="1318607463"/>
                    </a:ext>
                  </a:extLst>
                </a:gridCol>
              </a:tblGrid>
              <a:tr h="291253">
                <a:tc gridSpan="2">
                  <a:txBody>
                    <a:bodyPr/>
                    <a:lstStyle/>
                    <a:p>
                      <a:r>
                        <a:rPr lang="nb-NO" sz="1000" b="1" kern="1200" dirty="0">
                          <a:solidFill>
                            <a:schemeClr val="lt1"/>
                          </a:solidFill>
                          <a:latin typeface="+mn-lt"/>
                          <a:ea typeface="+mn-ea"/>
                          <a:cs typeface="+mn-cs"/>
                        </a:rPr>
                        <a:t>29.11.2023– Linjearbeid, utskifting av stolper – Arbeid nær ved høyspenningsanlegg (HØYPO)</a:t>
                      </a:r>
                    </a:p>
                  </a:txBody>
                  <a:tcPr marL="68580" marR="68580" marT="34290" marB="34290" anchor="ctr"/>
                </a:tc>
                <a:tc hMerge="1">
                  <a:txBody>
                    <a:bodyPr/>
                    <a:lstStyle/>
                    <a:p>
                      <a:endParaRPr lang="nb-NO"/>
                    </a:p>
                  </a:txBody>
                  <a:tcPr/>
                </a:tc>
                <a:extLst>
                  <a:ext uri="{0D108BD9-81ED-4DB2-BD59-A6C34878D82A}">
                    <a16:rowId xmlns:a16="http://schemas.microsoft.com/office/drawing/2014/main" val="4084160748"/>
                  </a:ext>
                </a:extLst>
              </a:tr>
              <a:tr h="1808968">
                <a:tc>
                  <a:txBody>
                    <a:bodyPr/>
                    <a:lstStyle/>
                    <a:p>
                      <a:r>
                        <a:rPr lang="nb-NO" sz="1200" dirty="0"/>
                        <a:t>Hva </a:t>
                      </a:r>
                    </a:p>
                  </a:txBody>
                  <a:tcPr marL="68580" marR="68580" marT="34290" marB="34290"/>
                </a:tc>
                <a:tc>
                  <a:txBody>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lang="nb-NO" sz="1000" b="0" i="0" kern="1200" dirty="0">
                          <a:latin typeface="Red Hat Text"/>
                        </a:rPr>
                        <a:t>I forbindelse med utskifting av stolpe i et avgreiningspunkt med to gjennomgående linjer, ble den ene linjen, lengst fra avgreiningspunktet, ikke utkoblet. LFS utførte ikke spenningskontroll og jording av denne linjen som var nær ved arbeidsstedet.</a:t>
                      </a:r>
                    </a:p>
                    <a:p>
                      <a:r>
                        <a:rPr lang="nb-NO" sz="1000" b="0" i="0" dirty="0">
                          <a:latin typeface="Red Hat Text" panose="02010503040201060303" pitchFamily="2" charset="77"/>
                        </a:rPr>
                        <a:t>Arbeidet var planlagt utført på spenningsløst anlegg, hele mastepunktet var bestilt utkoblet. Travers til avgreiningen ble løsnet fra stolpen som skulle skiftes og denne ble løftet ut av maskin. Ny stolpe ble etablert, men denne var for høy og måtte kappes. Ved denne operasjonen ble det observert gnistring mellom lift og linje som var utkoblet og jordet, sannsynligvis ladet opp av linjen som var spenningssatt.</a:t>
                      </a:r>
                    </a:p>
                    <a:p>
                      <a:r>
                        <a:rPr lang="nb-NO" sz="1000" b="0" i="0" dirty="0">
                          <a:latin typeface="Red Hat Text" panose="02010503040201060303" pitchFamily="2" charset="77"/>
                        </a:rPr>
                        <a:t>Arbeidet ble avbrutt og spenningsprøving avdekket at linje var glemt koblet ut og jordet. </a:t>
                      </a:r>
                      <a:r>
                        <a:rPr lang="nb-NO" sz="1000" b="0" i="0" dirty="0">
                          <a:solidFill>
                            <a:schemeClr val="tx1"/>
                          </a:solidFill>
                          <a:latin typeface="Red Hat Text" panose="02010503040201060303" pitchFamily="2" charset="77"/>
                        </a:rPr>
                        <a:t>Etter en ny  risikovurdering startet arbeidet opp igjen som arbeid nær ved, med nødvendige  sikringstiltak etablert. </a:t>
                      </a:r>
                    </a:p>
                  </a:txBody>
                  <a:tcPr marL="68580" marR="68580" marT="34290" marB="34290"/>
                </a:tc>
                <a:extLst>
                  <a:ext uri="{0D108BD9-81ED-4DB2-BD59-A6C34878D82A}">
                    <a16:rowId xmlns:a16="http://schemas.microsoft.com/office/drawing/2014/main" val="641974045"/>
                  </a:ext>
                </a:extLst>
              </a:tr>
              <a:tr h="1650979">
                <a:tc>
                  <a:txBody>
                    <a:bodyPr/>
                    <a:lstStyle/>
                    <a:p>
                      <a:r>
                        <a:rPr lang="nb-NO" sz="1200" dirty="0"/>
                        <a:t>Årsak(er)</a:t>
                      </a:r>
                    </a:p>
                  </a:txBody>
                  <a:tcPr marL="68580" marR="68580" marT="34290" marB="34290"/>
                </a:tc>
                <a:tc>
                  <a:txBody>
                    <a:bodyPr/>
                    <a:lstStyle/>
                    <a:p>
                      <a:r>
                        <a:rPr lang="nb-NO" sz="1000" b="0" i="0" noProof="0" dirty="0">
                          <a:latin typeface="Red Hat Text"/>
                        </a:rPr>
                        <a:t>LFK-FA avdekket ikke at det var uoverensstemmelse mellom bestilling og mottatt koblingsprogram. Montørbas/LFK-FA som senere ble utpekt til LFS opplevde under utøvelse av koblingsoppdraget i forkant en ubehagelig  hendelse med grunneier i forbindelse med kobling ute på et jorde. Det ble kjørt med bil til stedet, og dette mente grunneier ikke var greit og ble fysisk truende. </a:t>
                      </a:r>
                    </a:p>
                    <a:p>
                      <a:r>
                        <a:rPr lang="nb-NO" sz="1000" b="0" i="0" noProof="0" dirty="0">
                          <a:latin typeface="Red Hat Text"/>
                        </a:rPr>
                        <a:t>LFS innser i ettertid at dette påvirket hans vurderinger og utøvelse av rollen som LFS.</a:t>
                      </a:r>
                    </a:p>
                    <a:p>
                      <a:r>
                        <a:rPr lang="nb-NO" sz="1000" b="0" i="0" noProof="0" dirty="0">
                          <a:latin typeface="Red Hat Text"/>
                        </a:rPr>
                        <a:t>«Den som utpekes har et selvstendig ansvar for å vurdere egen skikkethet» </a:t>
                      </a:r>
                    </a:p>
                    <a:p>
                      <a:r>
                        <a:rPr lang="nb-NO" sz="1000" b="0" i="0" noProof="0" dirty="0">
                          <a:latin typeface="Red Hat Text"/>
                        </a:rPr>
                        <a:t>SJA avdekket ikke at den ene linjen fortsatt var spenningssatt og at LFS var uegnet til å ivareta sikkerheten på en tilfredsstillende måte. LFS hadde mange roller å forholde seg til: Bas for flere arbeidslag, LFK-FA og LFS.</a:t>
                      </a:r>
                    </a:p>
                  </a:txBody>
                  <a:tcPr marL="68580" marR="68580" marT="34290" marB="34290"/>
                </a:tc>
                <a:extLst>
                  <a:ext uri="{0D108BD9-81ED-4DB2-BD59-A6C34878D82A}">
                    <a16:rowId xmlns:a16="http://schemas.microsoft.com/office/drawing/2014/main" val="350104361"/>
                  </a:ext>
                </a:extLst>
              </a:tr>
              <a:tr h="274265">
                <a:tc>
                  <a:txBody>
                    <a:bodyPr/>
                    <a:lstStyle/>
                    <a:p>
                      <a:r>
                        <a:rPr lang="nb-NO" sz="1200"/>
                        <a:t>Konsekvens</a:t>
                      </a:r>
                    </a:p>
                  </a:txBody>
                  <a:tcPr marL="68580" marR="68580" marT="34290" marB="34290"/>
                </a:tc>
                <a:tc>
                  <a:txBody>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lang="nb-NO" sz="1000" b="0" i="0" noProof="0" dirty="0">
                          <a:latin typeface="Red Hat Text"/>
                        </a:rPr>
                        <a:t>Ingen fysiske skader- men traumatiserende for de involverte.</a:t>
                      </a:r>
                    </a:p>
                  </a:txBody>
                  <a:tcPr marL="68580" marR="68580" marT="34290" marB="34290"/>
                </a:tc>
                <a:extLst>
                  <a:ext uri="{0D108BD9-81ED-4DB2-BD59-A6C34878D82A}">
                    <a16:rowId xmlns:a16="http://schemas.microsoft.com/office/drawing/2014/main" val="4066210839"/>
                  </a:ext>
                </a:extLst>
              </a:tr>
              <a:tr h="642303">
                <a:tc>
                  <a:txBody>
                    <a:bodyPr/>
                    <a:lstStyle/>
                    <a:p>
                      <a:r>
                        <a:rPr lang="nb-NO" sz="1200"/>
                        <a:t>Potensiale</a:t>
                      </a:r>
                    </a:p>
                  </a:txBody>
                  <a:tcPr marL="68580" marR="68580" marT="34290" marB="34290"/>
                </a:tc>
                <a:tc>
                  <a:txBody>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lang="nb-NO" sz="1000" b="0" i="0" u="none" strike="noStrike" noProof="0" dirty="0">
                          <a:latin typeface="Red Hat Text"/>
                        </a:rPr>
                        <a:t>Alvorlig-  Arbeid ble utført i den tro at hele mastepunktet var spenningsløst. Fare for å komme innenfor risikoavstand  med kroppsdeler eller utstyr /verktøy.  Ved berøring og strømgjennomgang kunne </a:t>
                      </a:r>
                      <a:r>
                        <a:rPr lang="nb-NO" sz="1000" b="0" i="0" u="none" strike="noStrike" noProof="0">
                          <a:latin typeface="Red Hat Text"/>
                        </a:rPr>
                        <a:t>det medført </a:t>
                      </a:r>
                      <a:r>
                        <a:rPr lang="nb-NO" sz="1000" b="0" i="0" u="none" strike="noStrike" noProof="0" dirty="0">
                          <a:latin typeface="Red Hat Text"/>
                        </a:rPr>
                        <a:t>alvorlig personskade eller dødsfall.</a:t>
                      </a:r>
                      <a:endParaRPr lang="nb-NO" sz="1000" b="0" i="0" noProof="0" dirty="0">
                        <a:latin typeface="Red Hat Text"/>
                        <a:cs typeface="Arial" panose="020B0604020202020204" pitchFamily="34" charset="0"/>
                      </a:endParaRPr>
                    </a:p>
                  </a:txBody>
                  <a:tcPr marL="68580" marR="68580" marT="34290" marB="34290"/>
                </a:tc>
                <a:extLst>
                  <a:ext uri="{0D108BD9-81ED-4DB2-BD59-A6C34878D82A}">
                    <a16:rowId xmlns:a16="http://schemas.microsoft.com/office/drawing/2014/main" val="2818178215"/>
                  </a:ext>
                </a:extLst>
              </a:tr>
            </a:tbl>
          </a:graphicData>
        </a:graphic>
      </p:graphicFrame>
      <p:sp>
        <p:nvSpPr>
          <p:cNvPr id="7" name="Plassholder for bunntekst 6">
            <a:extLst>
              <a:ext uri="{FF2B5EF4-FFF2-40B4-BE49-F238E27FC236}">
                <a16:creationId xmlns:a16="http://schemas.microsoft.com/office/drawing/2014/main" id="{390954B9-808C-1649-AA9B-AD05571CDE77}"/>
              </a:ext>
            </a:extLst>
          </p:cNvPr>
          <p:cNvSpPr>
            <a:spLocks noGrp="1"/>
          </p:cNvSpPr>
          <p:nvPr>
            <p:ph type="ftr" sz="quarter" idx="11"/>
          </p:nvPr>
        </p:nvSpPr>
        <p:spPr>
          <a:xfrm>
            <a:off x="235084" y="118257"/>
            <a:ext cx="4731470" cy="207750"/>
          </a:xfrm>
        </p:spPr>
        <p:txBody>
          <a:bodyPr>
            <a:normAutofit/>
          </a:bodyPr>
          <a:lstStyle/>
          <a:p>
            <a:r>
              <a:rPr lang="nb-NO" sz="825" dirty="0">
                <a:solidFill>
                  <a:prstClr val="white">
                    <a:lumMod val="50000"/>
                  </a:prstClr>
                </a:solidFill>
                <a:latin typeface="Red Hat Text" panose="02010503040201060303" pitchFamily="2" charset="77"/>
              </a:rPr>
              <a:t>RUH ID:52993</a:t>
            </a:r>
          </a:p>
        </p:txBody>
      </p:sp>
      <p:graphicFrame>
        <p:nvGraphicFramePr>
          <p:cNvPr id="8" name="Tabell 7">
            <a:extLst>
              <a:ext uri="{FF2B5EF4-FFF2-40B4-BE49-F238E27FC236}">
                <a16:creationId xmlns:a16="http://schemas.microsoft.com/office/drawing/2014/main" id="{9A7836F5-DA16-D742-81B8-273E5FA233B4}"/>
              </a:ext>
            </a:extLst>
          </p:cNvPr>
          <p:cNvGraphicFramePr>
            <a:graphicFrameLocks noGrp="1"/>
          </p:cNvGraphicFramePr>
          <p:nvPr>
            <p:extLst>
              <p:ext uri="{D42A27DB-BD31-4B8C-83A1-F6EECF244321}">
                <p14:modId xmlns:p14="http://schemas.microsoft.com/office/powerpoint/2010/main" val="3342776612"/>
              </p:ext>
            </p:extLst>
          </p:nvPr>
        </p:nvGraphicFramePr>
        <p:xfrm>
          <a:off x="6112069" y="3001043"/>
          <a:ext cx="2851643" cy="2051345"/>
        </p:xfrm>
        <a:graphic>
          <a:graphicData uri="http://schemas.openxmlformats.org/drawingml/2006/table">
            <a:tbl>
              <a:tblPr firstRow="1" bandRow="1">
                <a:tableStyleId>{5C22544A-7EE6-4342-B048-85BDC9FD1C3A}</a:tableStyleId>
              </a:tblPr>
              <a:tblGrid>
                <a:gridCol w="2851643">
                  <a:extLst>
                    <a:ext uri="{9D8B030D-6E8A-4147-A177-3AD203B41FA5}">
                      <a16:colId xmlns:a16="http://schemas.microsoft.com/office/drawing/2014/main" val="2764255887"/>
                    </a:ext>
                  </a:extLst>
                </a:gridCol>
              </a:tblGrid>
              <a:tr h="289045">
                <a:tc>
                  <a:txBody>
                    <a:bodyPr/>
                    <a:lstStyle/>
                    <a:p>
                      <a:r>
                        <a:rPr lang="nb-NO" sz="1200"/>
                        <a:t>Læringspunkter</a:t>
                      </a:r>
                    </a:p>
                  </a:txBody>
                  <a:tcPr marL="68580" marR="68580" marT="34290" marB="34290" anchor="ctr"/>
                </a:tc>
                <a:extLst>
                  <a:ext uri="{0D108BD9-81ED-4DB2-BD59-A6C34878D82A}">
                    <a16:rowId xmlns:a16="http://schemas.microsoft.com/office/drawing/2014/main" val="1233428950"/>
                  </a:ext>
                </a:extLst>
              </a:tr>
              <a:tr h="1762300">
                <a:tc>
                  <a:txBody>
                    <a:bodyPr/>
                    <a:lstStyle/>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000" b="0" i="0" kern="1200" dirty="0">
                          <a:solidFill>
                            <a:schemeClr val="dk1"/>
                          </a:solidFill>
                          <a:latin typeface="Red Hat Text" panose="02010503040201060303" pitchFamily="2" charset="77"/>
                          <a:ea typeface="+mn-ea"/>
                          <a:cs typeface="Arial"/>
                        </a:rPr>
                        <a:t>Planlegging (§10 FSE) for riktig valg av arbeidsmetode og korrekt bestilling av koblingsprogram, for å unngå misforståelser.</a:t>
                      </a: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000" b="0" i="0" kern="1200" dirty="0">
                          <a:solidFill>
                            <a:schemeClr val="dk1"/>
                          </a:solidFill>
                          <a:latin typeface="Red Hat Text" panose="02010503040201060303" pitchFamily="2" charset="77"/>
                          <a:ea typeface="+mn-ea"/>
                          <a:cs typeface="Arial"/>
                        </a:rPr>
                        <a:t>LFK-FA må alltid sjekke at koblingsprogrammet er i henhold til bestilling.</a:t>
                      </a: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000" b="0" i="0" kern="1200" dirty="0">
                          <a:solidFill>
                            <a:schemeClr val="dk1"/>
                          </a:solidFill>
                          <a:latin typeface="Red Hat Text" panose="02010503040201060303" pitchFamily="2" charset="77"/>
                          <a:ea typeface="+mn-ea"/>
                          <a:cs typeface="Arial"/>
                        </a:rPr>
                        <a:t>Spenningsprøving og synlig jord på arbeidsstedet er absolutt krav.</a:t>
                      </a: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000" b="0" i="0" kern="1200" dirty="0">
                          <a:solidFill>
                            <a:schemeClr val="dk1"/>
                          </a:solidFill>
                          <a:latin typeface="Red Hat Text" panose="02010503040201060303" pitchFamily="2" charset="77"/>
                          <a:ea typeface="+mn-ea"/>
                          <a:cs typeface="Arial"/>
                        </a:rPr>
                        <a:t>SJA skal ha med vurdering av om alle er skikket og egnet for oppgavene som skal utføres.</a:t>
                      </a: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000" b="0" i="0" kern="1200" dirty="0">
                          <a:solidFill>
                            <a:schemeClr val="dk1"/>
                          </a:solidFill>
                          <a:latin typeface="Red Hat Text" panose="02010503040201060303" pitchFamily="2" charset="77"/>
                          <a:ea typeface="+mn-ea"/>
                          <a:cs typeface="Arial"/>
                        </a:rPr>
                        <a:t>Det skal avtales med grunneiere ved kjøring og transport på privat grunn.</a:t>
                      </a:r>
                    </a:p>
                  </a:txBody>
                  <a:tcPr marL="68580" marR="68580" marT="34290" marB="34290"/>
                </a:tc>
                <a:extLst>
                  <a:ext uri="{0D108BD9-81ED-4DB2-BD59-A6C34878D82A}">
                    <a16:rowId xmlns:a16="http://schemas.microsoft.com/office/drawing/2014/main" val="1636191610"/>
                  </a:ext>
                </a:extLst>
              </a:tr>
            </a:tbl>
          </a:graphicData>
        </a:graphic>
      </p:graphicFrame>
      <p:pic>
        <p:nvPicPr>
          <p:cNvPr id="12" name="Bilde 11">
            <a:extLst>
              <a:ext uri="{FF2B5EF4-FFF2-40B4-BE49-F238E27FC236}">
                <a16:creationId xmlns:a16="http://schemas.microsoft.com/office/drawing/2014/main" id="{056C8731-259F-B86B-B80F-2032E395572B}"/>
              </a:ext>
            </a:extLst>
          </p:cNvPr>
          <p:cNvPicPr>
            <a:picLocks noChangeAspect="1"/>
          </p:cNvPicPr>
          <p:nvPr/>
        </p:nvPicPr>
        <p:blipFill>
          <a:blip r:embed="rId2"/>
          <a:stretch>
            <a:fillRect/>
          </a:stretch>
        </p:blipFill>
        <p:spPr>
          <a:xfrm>
            <a:off x="6112068" y="384620"/>
            <a:ext cx="2851643" cy="2585972"/>
          </a:xfrm>
          <a:prstGeom prst="rect">
            <a:avLst/>
          </a:prstGeom>
        </p:spPr>
      </p:pic>
    </p:spTree>
    <p:extLst>
      <p:ext uri="{BB962C8B-B14F-4D97-AF65-F5344CB8AC3E}">
        <p14:creationId xmlns:p14="http://schemas.microsoft.com/office/powerpoint/2010/main" val="3191417455"/>
      </p:ext>
    </p:extLst>
  </p:cSld>
  <p:clrMapOvr>
    <a:masterClrMapping/>
  </p:clrMapOvr>
</p:sld>
</file>

<file path=ppt/theme/theme1.xml><?xml version="1.0" encoding="utf-8"?>
<a:theme xmlns:a="http://schemas.openxmlformats.org/drawingml/2006/main" name="1_Office-tema">
  <a:themeElements>
    <a:clrScheme name="Elvia">
      <a:dk1>
        <a:sysClr val="windowText" lastClr="000000"/>
      </a:dk1>
      <a:lt1>
        <a:sysClr val="window" lastClr="FFFFFF"/>
      </a:lt1>
      <a:dk2>
        <a:srgbClr val="262626"/>
      </a:dk2>
      <a:lt2>
        <a:srgbClr val="F7F7F7"/>
      </a:lt2>
      <a:accent1>
        <a:srgbClr val="22D238"/>
      </a:accent1>
      <a:accent2>
        <a:srgbClr val="262626"/>
      </a:accent2>
      <a:accent3>
        <a:srgbClr val="000000"/>
      </a:accent3>
      <a:accent4>
        <a:srgbClr val="FF0B00"/>
      </a:accent4>
      <a:accent5>
        <a:srgbClr val="FFA027"/>
      </a:accent5>
      <a:accent6>
        <a:srgbClr val="FFFD43"/>
      </a:accent6>
      <a:hlink>
        <a:srgbClr val="0563C1"/>
      </a:hlink>
      <a:folHlink>
        <a:srgbClr val="954F72"/>
      </a:folHlink>
    </a:clrScheme>
    <a:fontScheme name="Elvia">
      <a:majorFont>
        <a:latin typeface="Red Hat Display"/>
        <a:ea typeface=""/>
        <a:cs typeface=""/>
      </a:majorFont>
      <a:minorFont>
        <a:latin typeface="Red Hat Text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l Læringsark ID XXxxX - Beskrivende tittel" id="{A3A25D29-D5BD-8B4E-AF12-CCEB410666F7}" vid="{DCB55B3E-F4F1-654D-A2BA-B99843E6D937}"/>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18598A3251CCCA4FB1C14CFD55A1C41E" ma:contentTypeVersion="31" ma:contentTypeDescription="Opprett et nytt dokument." ma:contentTypeScope="" ma:versionID="d066197d6d7e3bc176873b0982862e27">
  <xsd:schema xmlns:xsd="http://www.w3.org/2001/XMLSchema" xmlns:xs="http://www.w3.org/2001/XMLSchema" xmlns:p="http://schemas.microsoft.com/office/2006/metadata/properties" xmlns:ns2="6d4a5315-78c6-4c96-bb32-0e29fe55ad16" xmlns:ns3="b4509093-701c-4f4a-83cb-59d1966a0a3b" targetNamespace="http://schemas.microsoft.com/office/2006/metadata/properties" ma:root="true" ma:fieldsID="b55fec4a0b658fb1830f7de01f206f03" ns2:_="" ns3:_="">
    <xsd:import namespace="6d4a5315-78c6-4c96-bb32-0e29fe55ad16"/>
    <xsd:import namespace="b4509093-701c-4f4a-83cb-59d1966a0a3b"/>
    <xsd:element name="properties">
      <xsd:complexType>
        <xsd:sequence>
          <xsd:element name="documentManagement">
            <xsd:complexType>
              <xsd:all>
                <xsd:element ref="ns2:Dokumenteier"/>
                <xsd:element ref="ns2:Dokumenttype"/>
                <xsd:element ref="ns2:Ekstern" minOccurs="0"/>
                <xsd:element ref="ns2:Godkjenner"/>
                <xsd:element ref="ns2:Opprinnelse" minOccurs="0"/>
                <xsd:element ref="ns3:MediaServiceMetadata" minOccurs="0"/>
                <xsd:element ref="ns3:MediaServiceFastMetadata" minOccurs="0"/>
                <xsd:element ref="ns2:SharedWithUsers" minOccurs="0"/>
                <xsd:element ref="ns2:SharedWithDetails" minOccurs="0"/>
                <xsd:element ref="ns3:Kopierestil" minOccurs="0"/>
                <xsd:element ref="ns3:MediaServiceAutoKeyPoints" minOccurs="0"/>
                <xsd:element ref="ns3:MediaServiceKeyPoints" minOccurs="0"/>
                <xsd:element ref="ns2:TaxCatchAll" minOccurs="0"/>
                <xsd:element ref="ns2:Emneord" minOccurs="0"/>
                <xsd:element ref="ns3:MediaServiceDateTaken" minOccurs="0"/>
                <xsd:element ref="ns3:MediaLengthInSeconds" minOccurs="0"/>
                <xsd:element ref="ns3:Nettbibliotekstatus" minOccurs="0"/>
                <xsd:element ref="ns3:MediaServiceObjectDetectorVersions" minOccurs="0"/>
                <xsd:element ref="ns3:MediaServiceGenerationTime" minOccurs="0"/>
                <xsd:element ref="ns3:MediaServiceEventHashCode"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4a5315-78c6-4c96-bb32-0e29fe55ad16" elementFormDefault="qualified">
    <xsd:import namespace="http://schemas.microsoft.com/office/2006/documentManagement/types"/>
    <xsd:import namespace="http://schemas.microsoft.com/office/infopath/2007/PartnerControls"/>
    <xsd:element name="Dokumenteier" ma:index="8" ma:displayName="Dokumenteier" ma:list="UserInfo" ma:SharePointGroup="0" ma:internalName="Dokumentei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Dokumenttype" ma:index="9" ma:displayName="Dokumenttype" ma:default="Arbeidsbeskrivelse" ma:format="Dropdown" ma:internalName="Dokumenttype">
      <xsd:simpleType>
        <xsd:restriction base="dms:Choice">
          <xsd:enumeration value="Arbeidsbeskrivelse"/>
          <xsd:enumeration value="Krav"/>
          <xsd:enumeration value="Mal/Skjema"/>
          <xsd:enumeration value="Vedlegg"/>
          <xsd:enumeration value="Systemdokumentasjon"/>
          <xsd:enumeration value="Læringsark"/>
          <xsd:enumeration value="Lenk"/>
          <xsd:enumeration value="Video"/>
        </xsd:restriction>
      </xsd:simpleType>
    </xsd:element>
    <xsd:element name="Ekstern" ma:index="10" nillable="true" ma:displayName="Ekstern" ma:default="0" ma:internalName="Ekstern" ma:readOnly="false">
      <xsd:simpleType>
        <xsd:restriction base="dms:Boolean"/>
      </xsd:simpleType>
    </xsd:element>
    <xsd:element name="Godkjenner" ma:index="11" ma:displayName="Godkjenner" ma:list="UserInfo" ma:SharePointGroup="0" ma:internalName="Godkjen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Opprinnelse" ma:index="12" nillable="true" ma:displayName="Opprinnelse" ma:default="Elvia" ma:description="Angi hvor dokumentet kommer fra" ma:format="Dropdown" ma:internalName="Opprinnelse">
      <xsd:simpleType>
        <xsd:restriction base="dms:Choice">
          <xsd:enumeration value="Ex Eidsiva Nett"/>
          <xsd:enumeration value="Ex Hafslund Nett"/>
          <xsd:enumeration value="Elvia"/>
          <xsd:enumeration value="Utgått"/>
        </xsd:restriction>
      </xsd:simpleType>
    </xsd:element>
    <xsd:element name="SharedWithUsers" ma:index="15"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Delingsdetaljer" ma:internalName="SharedWithDetails" ma:readOnly="true">
      <xsd:simpleType>
        <xsd:restriction base="dms:Note">
          <xsd:maxLength value="255"/>
        </xsd:restriction>
      </xsd:simpleType>
    </xsd:element>
    <xsd:element name="TaxCatchAll" ma:index="20" nillable="true" ma:displayName="Taxonomy Catch All Column" ma:hidden="true" ma:list="{cde2db9f-4a84-4646-8619-9b9b44be8c77}" ma:internalName="TaxCatchAll" ma:showField="CatchAllData" ma:web="6d4a5315-78c6-4c96-bb32-0e29fe55ad16">
      <xsd:complexType>
        <xsd:complexContent>
          <xsd:extension base="dms:MultiChoiceLookup">
            <xsd:sequence>
              <xsd:element name="Value" type="dms:Lookup" maxOccurs="unbounded" minOccurs="0" nillable="true"/>
            </xsd:sequence>
          </xsd:extension>
        </xsd:complexContent>
      </xsd:complexType>
    </xsd:element>
    <xsd:element name="Emneord" ma:index="21" nillable="true" ma:displayName="Emneord" ma:description="Skriv inn emneord eller velg fra liste" ma:format="Dropdown" ma:internalName="Emneord">
      <xsd:simpleType>
        <xsd:union memberTypes="dms:Text">
          <xsd:simpleType>
            <xsd:restriction base="dms:Choice">
              <xsd:enumeration value="Angi emneord"/>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b4509093-701c-4f4a-83cb-59d1966a0a3b" elementFormDefault="qualified">
    <xsd:import namespace="http://schemas.microsoft.com/office/2006/documentManagement/types"/>
    <xsd:import namespace="http://schemas.microsoft.com/office/infopath/2007/PartnerControls"/>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Kopierestil" ma:index="17" nillable="true" ma:displayName="Kopieres til" ma:description="Dokumentet må også oppdateres i andre systemer. Master ligger i Eureka" ma:format="Dropdown" ma:internalName="Kopierestil">
      <xsd:complexType>
        <xsd:complexContent>
          <xsd:extension base="dms:MultiChoice">
            <xsd:sequence>
              <xsd:element name="Value" maxOccurs="unbounded" minOccurs="0" nillable="true">
                <xsd:simpleType>
                  <xsd:restriction base="dms:Choice">
                    <xsd:enumeration value="IFS"/>
                    <xsd:enumeration value="NetBas"/>
                    <xsd:enumeration value="SpeedyCraft"/>
                    <xsd:enumeration value="Annet system"/>
                    <xsd:enumeration value="M365 Mal bibliotek"/>
                  </xsd:restriction>
                </xsd:simpleType>
              </xsd:element>
            </xsd:sequence>
          </xsd:extension>
        </xsd:complexContent>
      </xsd:complex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DateTaken" ma:index="22" nillable="true" ma:displayName="MediaServiceDateTaken" ma:hidden="true" ma:indexed="true" ma:internalName="MediaServiceDateTaken"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element name="Nettbibliotekstatus" ma:index="24" nillable="true" ma:displayName="Nettbibliotek status" ma:description="Denne kolonnen viser status for dokumentet i Nettbiblioteket for de dokumentene som lastes opp der." ma:format="Dropdown" ma:internalName="Nettbibliotekstatus">
      <xsd:simpleType>
        <xsd:restriction base="dms:Text">
          <xsd:maxLength value="255"/>
        </xsd:restriction>
      </xsd:simple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element name="MediaServiceGenerationTime" ma:index="26" nillable="true" ma:displayName="MediaServiceGenerationTime" ma:hidden="true" ma:internalName="MediaServiceGenerationTime" ma:readOnly="true">
      <xsd:simpleType>
        <xsd:restriction base="dms:Text"/>
      </xsd:simpleType>
    </xsd:element>
    <xsd:element name="MediaServiceEventHashCode" ma:index="27" nillable="true" ma:displayName="MediaServiceEventHashCode" ma:hidden="true" ma:internalName="MediaServiceEventHashCode"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6d4a5315-78c6-4c96-bb32-0e29fe55ad16" xsi:nil="true"/>
    <Opprinnelse xmlns="6d4a5315-78c6-4c96-bb32-0e29fe55ad16">Elvia</Opprinnelse>
    <Nettbibliotekstatus xmlns="b4509093-701c-4f4a-83cb-59d1966a0a3b" xsi:nil="true"/>
    <Godkjenner xmlns="6d4a5315-78c6-4c96-bb32-0e29fe55ad16">
      <UserInfo>
        <DisplayName>Kjetil Utrimark</DisplayName>
        <AccountId>79</AccountId>
        <AccountType/>
      </UserInfo>
    </Godkjenner>
    <Emneord xmlns="6d4a5315-78c6-4c96-bb32-0e29fe55ad16" xsi:nil="true"/>
    <Kopierestil xmlns="b4509093-701c-4f4a-83cb-59d1966a0a3b" xsi:nil="true"/>
    <Dokumenteier xmlns="6d4a5315-78c6-4c96-bb32-0e29fe55ad16">
      <UserInfo>
        <DisplayName>Jan Steinar Kveno</DisplayName>
        <AccountId>80</AccountId>
        <AccountType/>
      </UserInfo>
    </Dokumenteier>
    <Dokumenttype xmlns="6d4a5315-78c6-4c96-bb32-0e29fe55ad16">Læringsark</Dokumenttype>
    <Ekstern xmlns="6d4a5315-78c6-4c96-bb32-0e29fe55ad16">false</Ekstern>
    <SharedWithUsers xmlns="6d4a5315-78c6-4c96-bb32-0e29fe55ad16">
      <UserInfo>
        <DisplayName/>
        <AccountId xsi:nil="true"/>
        <AccountType/>
      </UserInfo>
    </SharedWithUsers>
    <MediaLengthInSeconds xmlns="b4509093-701c-4f4a-83cb-59d1966a0a3b"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FF03AD2-B676-4D54-B2B2-09A553301D2D}"/>
</file>

<file path=customXml/itemProps2.xml><?xml version="1.0" encoding="utf-8"?>
<ds:datastoreItem xmlns:ds="http://schemas.openxmlformats.org/officeDocument/2006/customXml" ds:itemID="{5B5B1BAC-5AF3-426D-AD74-361DCA4992AF}">
  <ds:schemaRefs>
    <ds:schemaRef ds:uri="http://schemas.microsoft.com/office/2006/documentManagement/types"/>
    <ds:schemaRef ds:uri="http://purl.org/dc/elements/1.1/"/>
    <ds:schemaRef ds:uri="http://schemas.microsoft.com/office/infopath/2007/PartnerControls"/>
    <ds:schemaRef ds:uri="http://schemas.microsoft.com/office/2006/metadata/properties"/>
    <ds:schemaRef ds:uri="http://schemas.openxmlformats.org/package/2006/metadata/core-properties"/>
    <ds:schemaRef ds:uri="http://www.w3.org/XML/1998/namespace"/>
    <ds:schemaRef ds:uri="http://purl.org/dc/dcmitype/"/>
    <ds:schemaRef ds:uri="a8f0b6f9-2b67-4617-a70c-e96b3cb34168"/>
    <ds:schemaRef ds:uri="bd6ed28d-af38-44fd-b7e0-25d28c6ead1c"/>
    <ds:schemaRef ds:uri="http://purl.org/dc/terms/"/>
  </ds:schemaRefs>
</ds:datastoreItem>
</file>

<file path=customXml/itemProps3.xml><?xml version="1.0" encoding="utf-8"?>
<ds:datastoreItem xmlns:ds="http://schemas.openxmlformats.org/officeDocument/2006/customXml" ds:itemID="{6DA69340-209E-4691-8F98-78E2166253A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Presentasjonsmal Eidsiva Energi AS</Template>
  <TotalTime>144</TotalTime>
  <Words>430</Words>
  <Application>Microsoft Office PowerPoint</Application>
  <PresentationFormat>Skjermfremvisning (16:9)</PresentationFormat>
  <Paragraphs>22</Paragraphs>
  <Slides>1</Slides>
  <Notes>0</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1</vt:i4>
      </vt:variant>
    </vt:vector>
  </HeadingPairs>
  <TitlesOfParts>
    <vt:vector size="8" baseType="lpstr">
      <vt:lpstr>Arial</vt:lpstr>
      <vt:lpstr>Calibri</vt:lpstr>
      <vt:lpstr>Red Hat Display</vt:lpstr>
      <vt:lpstr>Red Hat Display Black</vt:lpstr>
      <vt:lpstr>Red Hat Text</vt:lpstr>
      <vt:lpstr>Red Hat Text Medium</vt:lpstr>
      <vt:lpstr>1_Office-tema</vt:lpstr>
      <vt:lpstr>Læringsark</vt:lpstr>
    </vt:vector>
  </TitlesOfParts>
  <Company>Eidsiva Energi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Sikkerhetsopplæring av ledere i Eidsiva</dc:title>
  <dc:creator>Nilsen, Knut Henrik</dc:creator>
  <dc:description>template by addpoint.no</dc:description>
  <cp:lastModifiedBy>Jan Steinar Kveno</cp:lastModifiedBy>
  <cp:revision>4</cp:revision>
  <dcterms:created xsi:type="dcterms:W3CDTF">2017-08-30T13:22:09Z</dcterms:created>
  <dcterms:modified xsi:type="dcterms:W3CDTF">2024-05-21T12:19:39Z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vt:lpwstr>by addpoint.no</vt:lpwstr>
  </property>
  <property fmtid="{D5CDD505-2E9C-101B-9397-08002B2CF9AE}" pid="3" name="ContentTypeId">
    <vt:lpwstr>0x01010018598A3251CCCA4FB1C14CFD55A1C41E</vt:lpwstr>
  </property>
  <property fmtid="{D5CDD505-2E9C-101B-9397-08002B2CF9AE}" pid="4" name="Order">
    <vt:r8>11900</vt:r8>
  </property>
  <property fmtid="{D5CDD505-2E9C-101B-9397-08002B2CF9AE}" pid="5" name="MediaServiceImageTags">
    <vt:lpwstr/>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MigrationWizId">
    <vt:lpwstr>3ec29678-00b2-4473-9672-03e6e32961f2</vt:lpwstr>
  </property>
  <property fmtid="{D5CDD505-2E9C-101B-9397-08002B2CF9AE}" pid="14" name="TriggerFlowInfo">
    <vt:lpwstr/>
  </property>
</Properties>
</file>