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98" d="100"/>
          <a:sy n="198" d="100"/>
        </p:scale>
        <p:origin x="1782" y="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Steinar Kveno" userId="1eb52f07-71e5-4d14-92c8-33481ad15a69" providerId="ADAL" clId="{B0DC4A2B-FED1-44D1-9BBB-C7FABC2B376A}"/>
    <pc:docChg chg="undo custSel addSld delSld modSld">
      <pc:chgData name="Jan Steinar Kveno" userId="1eb52f07-71e5-4d14-92c8-33481ad15a69" providerId="ADAL" clId="{B0DC4A2B-FED1-44D1-9BBB-C7FABC2B376A}" dt="2021-12-13T12:14:08.266" v="746" actId="20577"/>
      <pc:docMkLst>
        <pc:docMk/>
      </pc:docMkLst>
      <pc:sldChg chg="addSp delSp modSp mod">
        <pc:chgData name="Jan Steinar Kveno" userId="1eb52f07-71e5-4d14-92c8-33481ad15a69" providerId="ADAL" clId="{B0DC4A2B-FED1-44D1-9BBB-C7FABC2B376A}" dt="2021-12-13T12:14:08.266" v="746" actId="20577"/>
        <pc:sldMkLst>
          <pc:docMk/>
          <pc:sldMk cId="3191417455" sldId="264"/>
        </pc:sldMkLst>
        <pc:spChg chg="mod">
          <ac:chgData name="Jan Steinar Kveno" userId="1eb52f07-71e5-4d14-92c8-33481ad15a69" providerId="ADAL" clId="{B0DC4A2B-FED1-44D1-9BBB-C7FABC2B376A}" dt="2021-12-07T06:57:14.510" v="53" actId="1076"/>
          <ac:spMkLst>
            <pc:docMk/>
            <pc:sldMk cId="3191417455" sldId="264"/>
            <ac:spMk id="2" creationId="{093B2461-9510-46B3-8D5C-42F0E31EF96B}"/>
          </ac:spMkLst>
        </pc:spChg>
        <pc:spChg chg="add del mod">
          <ac:chgData name="Jan Steinar Kveno" userId="1eb52f07-71e5-4d14-92c8-33481ad15a69" providerId="ADAL" clId="{B0DC4A2B-FED1-44D1-9BBB-C7FABC2B376A}" dt="2021-12-07T06:55:48.432" v="46" actId="21"/>
          <ac:spMkLst>
            <pc:docMk/>
            <pc:sldMk cId="3191417455" sldId="264"/>
            <ac:spMk id="4" creationId="{7361A9FF-9281-49DB-831A-F1BE999D4C6C}"/>
          </ac:spMkLst>
        </pc:spChg>
        <pc:spChg chg="add del mod">
          <ac:chgData name="Jan Steinar Kveno" userId="1eb52f07-71e5-4d14-92c8-33481ad15a69" providerId="ADAL" clId="{B0DC4A2B-FED1-44D1-9BBB-C7FABC2B376A}" dt="2021-12-07T06:56:37.895" v="50" actId="21"/>
          <ac:spMkLst>
            <pc:docMk/>
            <pc:sldMk cId="3191417455" sldId="264"/>
            <ac:spMk id="11" creationId="{98EB92C5-1696-4BB4-9032-37102A3E048F}"/>
          </ac:spMkLst>
        </pc:spChg>
        <pc:graphicFrameChg chg="mod modGraphic">
          <ac:chgData name="Jan Steinar Kveno" userId="1eb52f07-71e5-4d14-92c8-33481ad15a69" providerId="ADAL" clId="{B0DC4A2B-FED1-44D1-9BBB-C7FABC2B376A}" dt="2021-12-13T12:14:08.266" v="746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Jan Steinar Kveno" userId="1eb52f07-71e5-4d14-92c8-33481ad15a69" providerId="ADAL" clId="{B0DC4A2B-FED1-44D1-9BBB-C7FABC2B376A}" dt="2021-12-13T12:06:29.327" v="740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mod">
          <ac:chgData name="Jan Steinar Kveno" userId="1eb52f07-71e5-4d14-92c8-33481ad15a69" providerId="ADAL" clId="{B0DC4A2B-FED1-44D1-9BBB-C7FABC2B376A}" dt="2021-12-07T06:56:47.980" v="51" actId="1076"/>
          <ac:picMkLst>
            <pc:docMk/>
            <pc:sldMk cId="3191417455" sldId="264"/>
            <ac:picMk id="9" creationId="{91828378-B928-44D2-A329-23745D646C8D}"/>
          </ac:picMkLst>
        </pc:picChg>
        <pc:picChg chg="add del mod">
          <ac:chgData name="Jan Steinar Kveno" userId="1eb52f07-71e5-4d14-92c8-33481ad15a69" providerId="ADAL" clId="{B0DC4A2B-FED1-44D1-9BBB-C7FABC2B376A}" dt="2021-12-07T06:56:23.873" v="49" actId="21"/>
          <ac:picMkLst>
            <pc:docMk/>
            <pc:sldMk cId="3191417455" sldId="264"/>
            <ac:picMk id="10" creationId="{A125F59B-79F9-461A-9878-095F7DA088C3}"/>
          </ac:picMkLst>
        </pc:picChg>
      </pc:sldChg>
      <pc:sldChg chg="new del">
        <pc:chgData name="Jan Steinar Kveno" userId="1eb52f07-71e5-4d14-92c8-33481ad15a69" providerId="ADAL" clId="{B0DC4A2B-FED1-44D1-9BBB-C7FABC2B376A}" dt="2021-12-07T06:57:31.996" v="54" actId="2696"/>
        <pc:sldMkLst>
          <pc:docMk/>
          <pc:sldMk cId="2582339836" sldId="265"/>
        </pc:sldMkLst>
      </pc:sldChg>
    </pc:docChg>
  </pc:docChgLst>
  <pc:docChgLst>
    <pc:chgData name="Jan Steinar Kveno" userId="1eb52f07-71e5-4d14-92c8-33481ad15a69" providerId="ADAL" clId="{5A17B677-9256-4F45-BC1A-A69DF9F293F4}"/>
    <pc:docChg chg="modSld">
      <pc:chgData name="Jan Steinar Kveno" userId="1eb52f07-71e5-4d14-92c8-33481ad15a69" providerId="ADAL" clId="{5A17B677-9256-4F45-BC1A-A69DF9F293F4}" dt="2021-12-16T09:51:57.863" v="32" actId="14100"/>
      <pc:docMkLst>
        <pc:docMk/>
      </pc:docMkLst>
      <pc:sldChg chg="modSp mod">
        <pc:chgData name="Jan Steinar Kveno" userId="1eb52f07-71e5-4d14-92c8-33481ad15a69" providerId="ADAL" clId="{5A17B677-9256-4F45-BC1A-A69DF9F293F4}" dt="2021-12-16T09:51:57.863" v="32" actId="14100"/>
        <pc:sldMkLst>
          <pc:docMk/>
          <pc:sldMk cId="3191417455" sldId="264"/>
        </pc:sldMkLst>
        <pc:graphicFrameChg chg="mod modGraphic">
          <ac:chgData name="Jan Steinar Kveno" userId="1eb52f07-71e5-4d14-92c8-33481ad15a69" providerId="ADAL" clId="{5A17B677-9256-4F45-BC1A-A69DF9F293F4}" dt="2021-12-16T09:51:57.863" v="32" actId="14100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Jan Steinar Kveno" userId="1eb52f07-71e5-4d14-92c8-33481ad15a69" providerId="ADAL" clId="{D8D196A9-9B1B-4B0C-ABEA-A6D838ADD822}"/>
    <pc:docChg chg="undo custSel modSld">
      <pc:chgData name="Jan Steinar Kveno" userId="1eb52f07-71e5-4d14-92c8-33481ad15a69" providerId="ADAL" clId="{D8D196A9-9B1B-4B0C-ABEA-A6D838ADD822}" dt="2021-11-12T13:43:32.025" v="2256" actId="20577"/>
      <pc:docMkLst>
        <pc:docMk/>
      </pc:docMkLst>
      <pc:sldChg chg="addSp delSp modSp mod">
        <pc:chgData name="Jan Steinar Kveno" userId="1eb52f07-71e5-4d14-92c8-33481ad15a69" providerId="ADAL" clId="{D8D196A9-9B1B-4B0C-ABEA-A6D838ADD822}" dt="2021-11-12T13:43:32.025" v="2256" actId="20577"/>
        <pc:sldMkLst>
          <pc:docMk/>
          <pc:sldMk cId="3191417455" sldId="264"/>
        </pc:sldMkLst>
        <pc:spChg chg="mod">
          <ac:chgData name="Jan Steinar Kveno" userId="1eb52f07-71e5-4d14-92c8-33481ad15a69" providerId="ADAL" clId="{D8D196A9-9B1B-4B0C-ABEA-A6D838ADD822}" dt="2021-11-03T12:58:40.732" v="40" actId="20577"/>
          <ac:spMkLst>
            <pc:docMk/>
            <pc:sldMk cId="3191417455" sldId="264"/>
            <ac:spMk id="2" creationId="{093B2461-9510-46B3-8D5C-42F0E31EF96B}"/>
          </ac:spMkLst>
        </pc:spChg>
        <pc:spChg chg="del">
          <ac:chgData name="Jan Steinar Kveno" userId="1eb52f07-71e5-4d14-92c8-33481ad15a69" providerId="ADAL" clId="{D8D196A9-9B1B-4B0C-ABEA-A6D838ADD822}" dt="2021-11-03T12:57:40.646" v="0" actId="21"/>
          <ac:spMkLst>
            <pc:docMk/>
            <pc:sldMk cId="3191417455" sldId="264"/>
            <ac:spMk id="3" creationId="{796AA78A-8CAD-479C-B3DB-CBAB1CD9900A}"/>
          </ac:spMkLst>
        </pc:spChg>
        <pc:spChg chg="del">
          <ac:chgData name="Jan Steinar Kveno" userId="1eb52f07-71e5-4d14-92c8-33481ad15a69" providerId="ADAL" clId="{D8D196A9-9B1B-4B0C-ABEA-A6D838ADD822}" dt="2021-11-03T12:57:48.382" v="1" actId="21"/>
          <ac:spMkLst>
            <pc:docMk/>
            <pc:sldMk cId="3191417455" sldId="264"/>
            <ac:spMk id="4" creationId="{00FC8769-9746-405A-9C48-04EB23EAA860}"/>
          </ac:spMkLst>
        </pc:spChg>
        <pc:spChg chg="add del">
          <ac:chgData name="Jan Steinar Kveno" userId="1eb52f07-71e5-4d14-92c8-33481ad15a69" providerId="ADAL" clId="{D8D196A9-9B1B-4B0C-ABEA-A6D838ADD822}" dt="2021-11-03T13:32:48.985" v="1129"/>
          <ac:spMkLst>
            <pc:docMk/>
            <pc:sldMk cId="3191417455" sldId="264"/>
            <ac:spMk id="5" creationId="{357D348D-9334-48EE-A371-4335E1C96C8E}"/>
          </ac:spMkLst>
        </pc:spChg>
        <pc:spChg chg="mod">
          <ac:chgData name="Jan Steinar Kveno" userId="1eb52f07-71e5-4d14-92c8-33481ad15a69" providerId="ADAL" clId="{D8D196A9-9B1B-4B0C-ABEA-A6D838ADD822}" dt="2021-11-03T12:58:05.345" v="12" actId="20577"/>
          <ac:spMkLst>
            <pc:docMk/>
            <pc:sldMk cId="3191417455" sldId="264"/>
            <ac:spMk id="7" creationId="{390954B9-808C-1649-AA9B-AD05571CDE77}"/>
          </ac:spMkLst>
        </pc:spChg>
        <pc:graphicFrameChg chg="mod modGraphic">
          <ac:chgData name="Jan Steinar Kveno" userId="1eb52f07-71e5-4d14-92c8-33481ad15a69" providerId="ADAL" clId="{D8D196A9-9B1B-4B0C-ABEA-A6D838ADD822}" dt="2021-11-12T13:43:32.025" v="2256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Jan Steinar Kveno" userId="1eb52f07-71e5-4d14-92c8-33481ad15a69" providerId="ADAL" clId="{D8D196A9-9B1B-4B0C-ABEA-A6D838ADD822}" dt="2021-11-12T13:41:36.573" v="2219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del mod">
          <ac:chgData name="Jan Steinar Kveno" userId="1eb52f07-71e5-4d14-92c8-33481ad15a69" providerId="ADAL" clId="{D8D196A9-9B1B-4B0C-ABEA-A6D838ADD822}" dt="2021-11-03T13:29:42.767" v="1124"/>
          <ac:picMkLst>
            <pc:docMk/>
            <pc:sldMk cId="3191417455" sldId="264"/>
            <ac:picMk id="3" creationId="{52CA1107-4BDE-4F27-BE53-A43B17C11DF8}"/>
          </ac:picMkLst>
        </pc:picChg>
        <pc:picChg chg="add del mod modCrop">
          <ac:chgData name="Jan Steinar Kveno" userId="1eb52f07-71e5-4d14-92c8-33481ad15a69" providerId="ADAL" clId="{D8D196A9-9B1B-4B0C-ABEA-A6D838ADD822}" dt="2021-11-03T13:32:08.233" v="1128" actId="931"/>
          <ac:picMkLst>
            <pc:docMk/>
            <pc:sldMk cId="3191417455" sldId="264"/>
            <ac:picMk id="9" creationId="{1F52FB4E-47B6-484E-BD2A-C237F20450C3}"/>
          </ac:picMkLst>
        </pc:picChg>
        <pc:picChg chg="add mod">
          <ac:chgData name="Jan Steinar Kveno" userId="1eb52f07-71e5-4d14-92c8-33481ad15a69" providerId="ADAL" clId="{D8D196A9-9B1B-4B0C-ABEA-A6D838ADD822}" dt="2021-11-03T13:32:48.985" v="1129"/>
          <ac:picMkLst>
            <pc:docMk/>
            <pc:sldMk cId="3191417455" sldId="264"/>
            <ac:picMk id="10" creationId="{A125F59B-79F9-461A-9878-095F7DA088C3}"/>
          </ac:picMkLst>
        </pc:picChg>
      </pc:sldChg>
    </pc:docChg>
  </pc:docChgLst>
  <pc:docChgLst>
    <pc:chgData name="Kjetil Utrimark" userId="1279c3cc-6e74-4314-a4cd-7d733113e553" providerId="ADAL" clId="{F255E1A9-BB83-4ADE-B0B1-3D5D2D246FD9}"/>
    <pc:docChg chg="custSel modSld">
      <pc:chgData name="Kjetil Utrimark" userId="1279c3cc-6e74-4314-a4cd-7d733113e553" providerId="ADAL" clId="{F255E1A9-BB83-4ADE-B0B1-3D5D2D246FD9}" dt="2021-03-26T09:43:58.235" v="8" actId="20577"/>
      <pc:docMkLst>
        <pc:docMk/>
      </pc:docMkLst>
      <pc:sldChg chg="modSp mod">
        <pc:chgData name="Kjetil Utrimark" userId="1279c3cc-6e74-4314-a4cd-7d733113e553" providerId="ADAL" clId="{F255E1A9-BB83-4ADE-B0B1-3D5D2D246FD9}" dt="2021-03-26T09:43:58.235" v="8" actId="20577"/>
        <pc:sldMkLst>
          <pc:docMk/>
          <pc:sldMk cId="3191417455" sldId="264"/>
        </pc:sldMkLst>
        <pc:spChg chg="mod">
          <ac:chgData name="Kjetil Utrimark" userId="1279c3cc-6e74-4314-a4cd-7d733113e553" providerId="ADAL" clId="{F255E1A9-BB83-4ADE-B0B1-3D5D2D246FD9}" dt="2021-03-26T09:43:46.344" v="0" actId="1076"/>
          <ac:spMkLst>
            <pc:docMk/>
            <pc:sldMk cId="3191417455" sldId="264"/>
            <ac:spMk id="3" creationId="{796AA78A-8CAD-479C-B3DB-CBAB1CD9900A}"/>
          </ac:spMkLst>
        </pc:spChg>
        <pc:graphicFrameChg chg="modGraphic">
          <ac:chgData name="Kjetil Utrimark" userId="1279c3cc-6e74-4314-a4cd-7d733113e553" providerId="ADAL" clId="{F255E1A9-BB83-4ADE-B0B1-3D5D2D246FD9}" dt="2021-03-26T09:43:58.235" v="8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Jan Steinar Kveno" userId="1eb52f07-71e5-4d14-92c8-33481ad15a69" providerId="ADAL" clId="{4314C0E6-39D8-49FD-A83D-3FEC6E3B7192}"/>
    <pc:docChg chg="modSld">
      <pc:chgData name="Jan Steinar Kveno" userId="1eb52f07-71e5-4d14-92c8-33481ad15a69" providerId="ADAL" clId="{4314C0E6-39D8-49FD-A83D-3FEC6E3B7192}" dt="2021-11-15T07:49:41.666" v="351" actId="1076"/>
      <pc:docMkLst>
        <pc:docMk/>
      </pc:docMkLst>
      <pc:sldChg chg="modSp mod">
        <pc:chgData name="Jan Steinar Kveno" userId="1eb52f07-71e5-4d14-92c8-33481ad15a69" providerId="ADAL" clId="{4314C0E6-39D8-49FD-A83D-3FEC6E3B7192}" dt="2021-11-15T07:49:41.666" v="351" actId="1076"/>
        <pc:sldMkLst>
          <pc:docMk/>
          <pc:sldMk cId="3191417455" sldId="264"/>
        </pc:sldMkLst>
        <pc:graphicFrameChg chg="mod modGraphic">
          <ac:chgData name="Jan Steinar Kveno" userId="1eb52f07-71e5-4d14-92c8-33481ad15a69" providerId="ADAL" clId="{4314C0E6-39D8-49FD-A83D-3FEC6E3B7192}" dt="2021-11-15T07:49:41.666" v="351" actId="1076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Jan Steinar Kveno" userId="1eb52f07-71e5-4d14-92c8-33481ad15a69" providerId="ADAL" clId="{4314C0E6-39D8-49FD-A83D-3FEC6E3B7192}" dt="2021-11-15T07:48:46.509" v="345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2021-12-16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2021-12-16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2021-12-16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2021-12-16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2021-12-16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2021-12-16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2021-12-16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2021-12-16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2021-12-16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2021-12-16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2021-12-16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2021-12-16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2021-12-16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2021-12-16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2021-12-16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2021-12-16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2021-12-16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2021-12-16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2021-12-16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21178"/>
            <a:ext cx="2684947" cy="398881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4538140"/>
              </p:ext>
            </p:extLst>
          </p:nvPr>
        </p:nvGraphicFramePr>
        <p:xfrm>
          <a:off x="671679" y="860553"/>
          <a:ext cx="5201914" cy="409543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27808">
                <a:tc gridSpan="2">
                  <a:txBody>
                    <a:bodyPr/>
                    <a:lstStyle/>
                    <a:p>
                      <a:r>
                        <a:rPr lang="nb-NO" sz="10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21.10.2021 – Linjerydding – </a:t>
                      </a:r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Personskade ved trefelling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1204080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i="0" kern="1200" dirty="0">
                          <a:latin typeface="Red Hat Text" panose="02010503040201060303" pitchFamily="2" charset="77"/>
                        </a:rPr>
                        <a:t>Ved felling av en stor gran i høyspenningstrase, faller treet i feil retning og treffer person. Det var noe vind, men treet var sikret med tau og gravemaskin dyttet på treet. 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i="0" kern="1200" dirty="0">
                          <a:latin typeface="Red Hat Text" panose="02010503040201060303" pitchFamily="2" charset="77"/>
                        </a:rPr>
                        <a:t>Vindkastene blir kraftigere enn forutsett, treet vrir seg når det faller og treffer person som holder sikringstauet.</a:t>
                      </a:r>
                    </a:p>
                    <a:p>
                      <a:r>
                        <a:rPr lang="nb-NO" sz="1000" b="1" i="0" dirty="0">
                          <a:latin typeface="Red Hat Text" panose="02010503040201060303" pitchFamily="2" charset="77"/>
                        </a:rPr>
                        <a:t>Personen unngår så vidt å bli truffet, men blir slått i bakken av en gren</a:t>
                      </a:r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1151592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i="0" noProof="0" dirty="0">
                          <a:latin typeface="Red Hat Text" panose="02010503040201060303" pitchFamily="2" charset="77"/>
                        </a:rPr>
                        <a:t>Feil bruk av sikringstau, holdt i tauet innenfor fallsone.</a:t>
                      </a:r>
                    </a:p>
                    <a:p>
                      <a:r>
                        <a:rPr lang="nb-NO" sz="1000" b="1" i="0" noProof="0" dirty="0">
                          <a:latin typeface="Red Hat Text" panose="02010503040201060303" pitchFamily="2" charset="77"/>
                        </a:rPr>
                        <a:t>Vind ikke tilstrekkelig hensyntatt.</a:t>
                      </a:r>
                    </a:p>
                    <a:p>
                      <a:r>
                        <a:rPr lang="nb-NO" sz="1000" b="1" i="0" noProof="0" dirty="0">
                          <a:latin typeface="Red Hat Text" panose="02010503040201060303" pitchFamily="2" charset="77"/>
                        </a:rPr>
                        <a:t>Arbeidsoperasjonen ble ikke avbrutt eller treet ytterligere sikret, når vinden tok seg opp.</a:t>
                      </a:r>
                    </a:p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i="0" noProof="0" dirty="0">
                          <a:latin typeface="Red Hat Text" panose="02010503040201060303" pitchFamily="2" charset="77"/>
                        </a:rPr>
                        <a:t>Sviktende vurdering av SAL (sikkerhetsansvarlig for linjerydding)</a:t>
                      </a:r>
                    </a:p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i="0" noProof="0" dirty="0">
                          <a:latin typeface="Red Hat Text" panose="02010503040201060303" pitchFamily="2" charset="77"/>
                        </a:rPr>
                        <a:t>Feilhandling når </a:t>
                      </a:r>
                      <a:r>
                        <a:rPr lang="nb-NO" sz="1000" b="1" i="0" noProof="0">
                          <a:latin typeface="Red Hat Text" panose="02010503040201060303" pitchFamily="2" charset="77"/>
                        </a:rPr>
                        <a:t>treet faller, </a:t>
                      </a:r>
                      <a:r>
                        <a:rPr lang="nb-NO" sz="1000" b="1" i="0" noProof="0" dirty="0">
                          <a:latin typeface="Red Hat Text" panose="02010503040201060303" pitchFamily="2" charset="77"/>
                        </a:rPr>
                        <a:t>rømmer i feil retning</a:t>
                      </a:r>
                      <a:endParaRPr lang="nb-NO" sz="1000" b="1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719216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i="0" noProof="0" dirty="0">
                          <a:latin typeface="Red Hat Text" panose="02010503040201060303" pitchFamily="2" charset="77"/>
                        </a:rPr>
                        <a:t>Personen blir kraftig forslått. Hjelmen sprekker og brillene blir knust. Personen blir hentet av ambulanse. Det blir ikke avdekket brudd eller annen alvorlig skade.  Fravær 6 dager.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592743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i="0" u="none" strike="noStrike" noProof="0" dirty="0">
                          <a:latin typeface="Red Hat Text" panose="02010503040201060303" pitchFamily="2" charset="77"/>
                          <a:cs typeface="Arial" panose="020B0604020202020204" pitchFamily="34" charset="0"/>
                        </a:rPr>
                        <a:t>Alvorlig konsekvens som bruddskader og andre alvorlige livstruende skader.</a:t>
                      </a:r>
                      <a:endParaRPr lang="nb-NO" sz="1000" b="1" i="0" noProof="0" dirty="0">
                        <a:latin typeface="Red Hat Text" panose="02010503040201060303" pitchFamily="2" charset="77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28875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588408"/>
              </p:ext>
            </p:extLst>
          </p:nvPr>
        </p:nvGraphicFramePr>
        <p:xfrm>
          <a:off x="5986463" y="2837681"/>
          <a:ext cx="2851641" cy="2119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641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250472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867840">
                <a:tc>
                  <a:txBody>
                    <a:bodyPr/>
                    <a:lstStyle/>
                    <a:p>
                      <a:pPr marL="171450" marR="0" lvl="0" indent="-1714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1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Tau/sikringsutstyr må benyttes slik at personer som betjener dette er utenfor fallsone.</a:t>
                      </a:r>
                    </a:p>
                    <a:p>
                      <a:pPr marL="171450" marR="0" lvl="0" indent="-1714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1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Vind må i tilstrekkelig grad hensyntas ved trefelling. </a:t>
                      </a:r>
                    </a:p>
                    <a:p>
                      <a:pPr marL="171450" marR="0" lvl="0" indent="-1714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1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Vurdering av stopp i arbeidet ved endrede forhold underveis, bør kommenteres skriftlig i SJA.</a:t>
                      </a:r>
                    </a:p>
                    <a:p>
                      <a:pPr marL="171450" marR="0" lvl="0" indent="-1714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1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Etablere prosedyre for felling som hensyntar nevnte punkter.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9" name="Bilde 8">
            <a:extLst>
              <a:ext uri="{FF2B5EF4-FFF2-40B4-BE49-F238E27FC236}">
                <a16:creationId xmlns:a16="http://schemas.microsoft.com/office/drawing/2014/main" id="{91828378-B928-44D2-A329-23745D646C8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462" y="864394"/>
            <a:ext cx="2851641" cy="19666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 xsi:nil="true"/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 xsi:nil="true"/>
      <Description xsi:nil="true"/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18" ma:contentTypeDescription="Opprett et nytt dokument." ma:contentTypeScope="" ma:versionID="3922a91f6c3a69607b78090598cbbc3b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076193ae53fdd140c9626d4511f38c0c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5B1BAC-5AF3-426D-AD74-361DCA4992AF}">
  <ds:schemaRefs>
    <ds:schemaRef ds:uri="http://purl.org/dc/terms/"/>
    <ds:schemaRef ds:uri="bd6ed28d-af38-44fd-b7e0-25d28c6ead1c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8f0b6f9-2b67-4617-a70c-e96b3cb34168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37C1183-5FF6-47E1-B9EA-616EA7F0FB45}"/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1235</TotalTime>
  <Words>231</Words>
  <Application>Microsoft Office PowerPoint</Application>
  <PresentationFormat>Skjermfremvisning (16:9)</PresentationFormat>
  <Paragraphs>22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2</cp:revision>
  <dcterms:created xsi:type="dcterms:W3CDTF">2017-08-30T13:22:09Z</dcterms:created>
  <dcterms:modified xsi:type="dcterms:W3CDTF">2021-12-16T09:52:05Z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MigrationWizId">
    <vt:lpwstr>3ec29678-00b2-4473-9672-03e6e32961f2</vt:lpwstr>
  </property>
  <property fmtid="{D5CDD505-2E9C-101B-9397-08002B2CF9AE}" pid="8" name="TriggerFlowInfo">
    <vt:lpwstr/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_ExtendedDescription">
    <vt:lpwstr/>
  </property>
</Properties>
</file>