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262626"/>
    <a:srgbClr val="22D238"/>
    <a:srgbClr val="FF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718" y="0"/>
            <a:ext cx="12193718" cy="6858858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5076966" y="-3547800"/>
            <a:ext cx="13954508" cy="139536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20" y="666084"/>
            <a:ext cx="4140787" cy="307776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640" y="4824603"/>
            <a:ext cx="4153269" cy="13849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00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2965" y="5949744"/>
            <a:ext cx="1371464" cy="4140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10081916" y="4860608"/>
            <a:ext cx="2880187" cy="288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2106264"/>
            <a:ext cx="4410839" cy="18466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04267" y="2286286"/>
            <a:ext cx="4410839" cy="3600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71249" y="2106264"/>
            <a:ext cx="4410839" cy="18002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571249" y="2286286"/>
            <a:ext cx="4410839" cy="3600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1985" y="4445271"/>
            <a:ext cx="9570098" cy="138596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1248" y="2106264"/>
            <a:ext cx="4410835" cy="20702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267" y="2106264"/>
            <a:ext cx="4410839" cy="20702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95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267" y="4320540"/>
            <a:ext cx="4410839" cy="1127626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228600" indent="-2286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1248" y="2106264"/>
            <a:ext cx="4410835" cy="20702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267" y="2106264"/>
            <a:ext cx="4410839" cy="20702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1248" y="4320540"/>
            <a:ext cx="4410835" cy="1127626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228600" indent="-2286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3498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267" y="4320540"/>
            <a:ext cx="4410839" cy="1127626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228600" indent="-2286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267" y="2106264"/>
            <a:ext cx="4410839" cy="207025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66832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6832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66832" y="2466308"/>
            <a:ext cx="4410839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032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1926241"/>
            <a:ext cx="9577817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067" y="5664265"/>
            <a:ext cx="9577817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04267" y="2466309"/>
            <a:ext cx="9577817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8625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1926241"/>
            <a:ext cx="5130975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067" y="5664265"/>
            <a:ext cx="5130975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04267" y="2466309"/>
            <a:ext cx="5130975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66832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6832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266832" y="2466308"/>
            <a:ext cx="4410839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4557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066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04267" y="2466309"/>
            <a:ext cx="4410839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571249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249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71249" y="2466308"/>
            <a:ext cx="4410839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8970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5066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571249" y="1926241"/>
            <a:ext cx="4410839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249" y="5664265"/>
            <a:ext cx="4410839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71249" y="2466308"/>
            <a:ext cx="4410839" cy="3060383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04267" y="2466309"/>
            <a:ext cx="4410839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23933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1926241"/>
            <a:ext cx="2970564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4267" y="5664265"/>
            <a:ext cx="2970564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404267" y="2466309"/>
            <a:ext cx="2970564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0890" y="1926241"/>
            <a:ext cx="2970564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890" y="5664265"/>
            <a:ext cx="2970564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80890" y="2466308"/>
            <a:ext cx="2970564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011523" y="1915906"/>
            <a:ext cx="2970564" cy="39169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0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11523" y="5653930"/>
            <a:ext cx="2970564" cy="5078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011523" y="2455973"/>
            <a:ext cx="2970564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030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579" y="2799000"/>
            <a:ext cx="4178843" cy="1260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72900" y="4983327"/>
            <a:ext cx="8641643" cy="738664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4654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12193718" cy="6858858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20" y="666084"/>
            <a:ext cx="4140787" cy="307776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640" y="4824603"/>
            <a:ext cx="4153269" cy="13849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00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2965" y="5949744"/>
            <a:ext cx="1371464" cy="4140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5248" y="0"/>
            <a:ext cx="7116752" cy="6858858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327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440180"/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72900" y="5811230"/>
            <a:ext cx="8641643" cy="738664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8554" y="4194524"/>
            <a:ext cx="3154892" cy="95326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0451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210" y="4356433"/>
            <a:ext cx="3328495" cy="1846660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9796" y="5950739"/>
            <a:ext cx="1370161" cy="4140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6796" y="0"/>
            <a:ext cx="8015204" cy="6858858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260861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29640" y="666084"/>
            <a:ext cx="4140787" cy="307776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00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29640" y="4824603"/>
            <a:ext cx="4153269" cy="13849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000" b="1">
                <a:latin typeface="Red Hat Display Black" panose="02010A03040201060303" pitchFamily="2" charset="0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2965" y="5949744"/>
            <a:ext cx="1371464" cy="4140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5248" y="0"/>
            <a:ext cx="7116752" cy="6858858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020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5121" y="0"/>
            <a:ext cx="6926879" cy="6858857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19" y="1215152"/>
            <a:ext cx="3960753" cy="20774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50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119" y="4068509"/>
            <a:ext cx="3960753" cy="13849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7070705" y="-8001000"/>
            <a:ext cx="22861488" cy="22860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65121" y="0"/>
            <a:ext cx="6926879" cy="6858857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1" y="540068"/>
            <a:ext cx="4554866" cy="83710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268" y="2286287"/>
            <a:ext cx="3780719" cy="342042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05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43679" y="0"/>
            <a:ext cx="4848321" cy="6858857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1" y="540068"/>
            <a:ext cx="6535242" cy="83710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267" y="2286287"/>
            <a:ext cx="5761095" cy="342042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5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29697" y="0"/>
            <a:ext cx="3264020" cy="6858857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126000" indent="-126000" algn="ctr" defTabSz="914355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121" y="540068"/>
            <a:ext cx="7615448" cy="83710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268" y="4445271"/>
            <a:ext cx="6841301" cy="138596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268" y="2286287"/>
            <a:ext cx="6841301" cy="1980248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069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04267" y="2106264"/>
            <a:ext cx="4410839" cy="3600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71249" y="2106264"/>
            <a:ext cx="4410835" cy="36004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2020-09-02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30121" y="540068"/>
            <a:ext cx="10351963" cy="83710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04267" y="2106264"/>
            <a:ext cx="957782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649454" y="6408801"/>
            <a:ext cx="990064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2020-09-02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90531" y="6408801"/>
            <a:ext cx="630862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368860" y="6408801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0120" y="6372797"/>
            <a:ext cx="223215" cy="2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1" r:id="rId4"/>
    <p:sldLayoutId id="2147483650" r:id="rId5"/>
    <p:sldLayoutId id="2147483656" r:id="rId6"/>
    <p:sldLayoutId id="2147483671" r:id="rId7"/>
    <p:sldLayoutId id="2147483672" r:id="rId8"/>
    <p:sldLayoutId id="2147483652" r:id="rId9"/>
    <p:sldLayoutId id="2147483653" r:id="rId10"/>
    <p:sldLayoutId id="2147483657" r:id="rId11"/>
    <p:sldLayoutId id="2147483661" r:id="rId12"/>
    <p:sldLayoutId id="2147483662" r:id="rId13"/>
    <p:sldLayoutId id="2147483658" r:id="rId14"/>
    <p:sldLayoutId id="2147483660" r:id="rId15"/>
    <p:sldLayoutId id="2147483664" r:id="rId16"/>
    <p:sldLayoutId id="2147483663" r:id="rId17"/>
    <p:sldLayoutId id="2147483665" r:id="rId18"/>
    <p:sldLayoutId id="2147483666" r:id="rId19"/>
    <p:sldLayoutId id="2147483667" r:id="rId20"/>
    <p:sldLayoutId id="2147483668" r:id="rId21"/>
    <p:sldLayoutId id="2147483654" r:id="rId22"/>
    <p:sldLayoutId id="2147483655" r:id="rId2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0" indent="-126000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126000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78000" indent="-126000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126000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26000" algn="l" defTabSz="914355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A6249C-F688-4A24-8B8B-E82EE3EF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Montør brannskadet etter lysbue i 400V tavle</a:t>
            </a:r>
          </a:p>
        </p:txBody>
      </p:sp>
      <p:pic>
        <p:nvPicPr>
          <p:cNvPr id="13" name="Plassholder for innhold 12" descr="Et bilde som inneholder mat, sitter, hund, kake&#10;&#10;Automatisk generert beskrivelse">
            <a:extLst>
              <a:ext uri="{FF2B5EF4-FFF2-40B4-BE49-F238E27FC236}">
                <a16:creationId xmlns:a16="http://schemas.microsoft.com/office/drawing/2014/main" id="{7F9FA064-0767-4882-B447-218D32E0C8E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386549" y="1470893"/>
            <a:ext cx="2628754" cy="4847039"/>
          </a:xfr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EA2B79A-97EA-4C45-9BC2-4E0DD2BF7A7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93566" y="1560159"/>
            <a:ext cx="2970564" cy="53860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Bildene taler vel  for seg og viser at dette er en smertefull rehabilitering etter en arbeidsulykke i </a:t>
            </a:r>
            <a:r>
              <a:rPr lang="nb-NO" dirty="0" err="1"/>
              <a:t>Elvias</a:t>
            </a:r>
            <a:r>
              <a:rPr lang="nb-NO" dirty="0"/>
              <a:t> anlegg.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A447921-16F3-4D91-918C-57BB393D21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93566" y="2185056"/>
            <a:ext cx="2970564" cy="413287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  legger ut disse bildene som en påminnelse om at det er store kortslutningsytelser i  lavspenningsanleggene våre. På generelt grunnlag vil vi minne om at det ikke er noe som heter «bare lavspenning»! </a:t>
            </a:r>
          </a:p>
          <a:p>
            <a:r>
              <a:rPr lang="nb-NO" dirty="0"/>
              <a:t>Det er langt flere ulykker forårsaket av lavspenning enn av høyspenning i bransjen, noe som indikerer at sikkerhetstiltak blir tatt litt «for lett på» ved lavspenningsarbeid.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Oppfordringen er at dere alle tar sikkerheten på alvor også ved arbeid på eller nær ved lavspenningsanlegg, for deres egen og andres sikkerhet. </a:t>
            </a:r>
          </a:p>
          <a:p>
            <a:endParaRPr lang="nb-NO" dirty="0"/>
          </a:p>
          <a:p>
            <a:r>
              <a:rPr lang="nb-NO" dirty="0"/>
              <a:t>Til info skjedde denne ulykken en varm sommerdag, derfor ble jakkeermer brettet opp og det ble ikke brukt hansker. </a:t>
            </a:r>
          </a:p>
          <a:p>
            <a:r>
              <a:rPr lang="nb-NO" dirty="0"/>
              <a:t>Hadde  vernebekledning blitt brukt som beskrevet i instruks ville antagelig  montøren vært skadefri i dag.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Jarle Ruud </a:t>
            </a:r>
          </a:p>
          <a:p>
            <a:r>
              <a:rPr lang="nb-NO" dirty="0"/>
              <a:t>Driftsleders koordinator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pic>
        <p:nvPicPr>
          <p:cNvPr id="17" name="Plassholder for innhold 16" descr="Et bilde som inneholder sitter, bord, mat, grønn&#10;&#10;Automatisk generert beskrivelse">
            <a:extLst>
              <a:ext uri="{FF2B5EF4-FFF2-40B4-BE49-F238E27FC236}">
                <a16:creationId xmlns:a16="http://schemas.microsoft.com/office/drawing/2014/main" id="{617B3C72-B1BC-4E41-9E73-EF67AD281B7D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4080915" y="1470893"/>
            <a:ext cx="4847039" cy="4847039"/>
          </a:xfrm>
        </p:spPr>
      </p:pic>
    </p:spTree>
    <p:extLst>
      <p:ext uri="{BB962C8B-B14F-4D97-AF65-F5344CB8AC3E}">
        <p14:creationId xmlns:p14="http://schemas.microsoft.com/office/powerpoint/2010/main" val="2130833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Elvia_Enkel-bilder2" id="{30DCA15B-CA7A-E344-8C7E-872B2F33494C}" vid="{7C0A35DD-17A2-4A43-B33A-4EB3446CEC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true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7" ma:contentTypeDescription="Opprett et nytt dokument." ma:contentTypeScope="" ma:versionID="f1c7fe89ca4c89940bce13394197de28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00348-CE70-4BE5-888F-2CACE3458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147021-FEC1-4422-8C31-68D892D9826E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34E830-FED2-48E1-ADDB-C9C61A294731}"/>
</file>

<file path=docProps/app.xml><?xml version="1.0" encoding="utf-8"?>
<Properties xmlns="http://schemas.openxmlformats.org/officeDocument/2006/extended-properties" xmlns:vt="http://schemas.openxmlformats.org/officeDocument/2006/docPropsVTypes">
  <Template>PPTmal_Elvia_Enkel-bilder</Template>
  <TotalTime>58</TotalTime>
  <Words>161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Red Hat Display</vt:lpstr>
      <vt:lpstr>Red Hat Display Black</vt:lpstr>
      <vt:lpstr>Red Hat Text</vt:lpstr>
      <vt:lpstr>Red Hat Text Medium</vt:lpstr>
      <vt:lpstr>Office-tema</vt:lpstr>
      <vt:lpstr>Montør brannskadet etter lysbue i 400V tavle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Jarle Ruud</dc:creator>
  <cp:lastModifiedBy>Jarle Ruud</cp:lastModifiedBy>
  <cp:revision>9</cp:revision>
  <dcterms:created xsi:type="dcterms:W3CDTF">2020-09-01T19:24:18Z</dcterms:created>
  <dcterms:modified xsi:type="dcterms:W3CDTF">2020-09-02T05:23:09Z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0x01010018598A3251CCCA4FB1C14CFD55A1C41E</vt:lpwstr>
  </property>
  <property fmtid="{D5CDD505-2E9C-101B-9397-08002B2CF9AE}" pid="3" name="Order">
    <vt:r8>11500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MigrationWizId">
    <vt:lpwstr>b7b0c566-cfa4-43c6-a86e-cf223761f432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