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C1E6C4-D952-46E3-9ADD-B35AFC57B47F}" v="3" dt="2024-03-06T10:25:08.6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220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idulf Ekera" userId="f4927be7-e749-48e9-8ea8-3ef03d59aa3f" providerId="ADAL" clId="{FBC1E6C4-D952-46E3-9ADD-B35AFC57B47F}"/>
    <pc:docChg chg="undo custSel modSld">
      <pc:chgData name="Reidulf Ekera" userId="f4927be7-e749-48e9-8ea8-3ef03d59aa3f" providerId="ADAL" clId="{FBC1E6C4-D952-46E3-9ADD-B35AFC57B47F}" dt="2024-03-13T09:19:41.971" v="233" actId="14100"/>
      <pc:docMkLst>
        <pc:docMk/>
      </pc:docMkLst>
      <pc:sldChg chg="modSp mod">
        <pc:chgData name="Reidulf Ekera" userId="f4927be7-e749-48e9-8ea8-3ef03d59aa3f" providerId="ADAL" clId="{FBC1E6C4-D952-46E3-9ADD-B35AFC57B47F}" dt="2024-03-13T09:19:41.971" v="233" actId="14100"/>
        <pc:sldMkLst>
          <pc:docMk/>
          <pc:sldMk cId="3191417455" sldId="264"/>
        </pc:sldMkLst>
        <pc:graphicFrameChg chg="mod modGraphic">
          <ac:chgData name="Reidulf Ekera" userId="f4927be7-e749-48e9-8ea8-3ef03d59aa3f" providerId="ADAL" clId="{FBC1E6C4-D952-46E3-9ADD-B35AFC57B47F}" dt="2024-03-13T09:19:41.971" v="233" actId="14100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f4927be7-e749-48e9-8ea8-3ef03d59aa3f" providerId="ADAL" clId="{FBC1E6C4-D952-46E3-9ADD-B35AFC57B47F}" dt="2024-03-06T10:21:05.159" v="159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Reidulf Ekera" userId="f4927be7-e749-48e9-8ea8-3ef03d59aa3f" providerId="ADAL" clId="{75D180FA-ED16-4751-AD9F-35BA42146BA8}"/>
    <pc:docChg chg="custSel modSld">
      <pc:chgData name="Reidulf Ekera" userId="f4927be7-e749-48e9-8ea8-3ef03d59aa3f" providerId="ADAL" clId="{75D180FA-ED16-4751-AD9F-35BA42146BA8}" dt="2024-02-07T10:19:39.857" v="1283" actId="313"/>
      <pc:docMkLst>
        <pc:docMk/>
      </pc:docMkLst>
      <pc:sldChg chg="addSp delSp modSp mod">
        <pc:chgData name="Reidulf Ekera" userId="f4927be7-e749-48e9-8ea8-3ef03d59aa3f" providerId="ADAL" clId="{75D180FA-ED16-4751-AD9F-35BA42146BA8}" dt="2024-02-07T10:19:39.857" v="1283" actId="313"/>
        <pc:sldMkLst>
          <pc:docMk/>
          <pc:sldMk cId="3191417455" sldId="264"/>
        </pc:sldMkLst>
        <pc:spChg chg="del">
          <ac:chgData name="Reidulf Ekera" userId="f4927be7-e749-48e9-8ea8-3ef03d59aa3f" providerId="ADAL" clId="{75D180FA-ED16-4751-AD9F-35BA42146BA8}" dt="2024-02-07T10:13:30.382" v="1198"/>
          <ac:spMkLst>
            <pc:docMk/>
            <pc:sldMk cId="3191417455" sldId="264"/>
            <ac:spMk id="5" creationId="{357D348D-9334-48EE-A371-4335E1C96C8E}"/>
          </ac:spMkLst>
        </pc:spChg>
        <pc:spChg chg="mod">
          <ac:chgData name="Reidulf Ekera" userId="f4927be7-e749-48e9-8ea8-3ef03d59aa3f" providerId="ADAL" clId="{75D180FA-ED16-4751-AD9F-35BA42146BA8}" dt="2024-02-07T09:44:11.890" v="6" actId="20577"/>
          <ac:spMkLst>
            <pc:docMk/>
            <pc:sldMk cId="3191417455" sldId="264"/>
            <ac:spMk id="7" creationId="{390954B9-808C-1649-AA9B-AD05571CDE77}"/>
          </ac:spMkLst>
        </pc:spChg>
        <pc:spChg chg="del">
          <ac:chgData name="Reidulf Ekera" userId="f4927be7-e749-48e9-8ea8-3ef03d59aa3f" providerId="ADAL" clId="{75D180FA-ED16-4751-AD9F-35BA42146BA8}" dt="2024-02-07T09:43:23.981" v="0" actId="478"/>
          <ac:spMkLst>
            <pc:docMk/>
            <pc:sldMk cId="3191417455" sldId="264"/>
            <ac:spMk id="10" creationId="{1EE66BB0-00F8-4983-B16D-03B0EF5E8F5E}"/>
          </ac:spMkLst>
        </pc:spChg>
        <pc:graphicFrameChg chg="mod modGraphic">
          <ac:chgData name="Reidulf Ekera" userId="f4927be7-e749-48e9-8ea8-3ef03d59aa3f" providerId="ADAL" clId="{75D180FA-ED16-4751-AD9F-35BA42146BA8}" dt="2024-02-07T10:19:39.857" v="1283" actId="313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f4927be7-e749-48e9-8ea8-3ef03d59aa3f" providerId="ADAL" clId="{75D180FA-ED16-4751-AD9F-35BA42146BA8}" dt="2024-02-07T10:17:43.156" v="1247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mod">
          <ac:chgData name="Reidulf Ekera" userId="f4927be7-e749-48e9-8ea8-3ef03d59aa3f" providerId="ADAL" clId="{75D180FA-ED16-4751-AD9F-35BA42146BA8}" dt="2024-02-07T10:14:39.378" v="1213" actId="14100"/>
          <ac:picMkLst>
            <pc:docMk/>
            <pc:sldMk cId="3191417455" sldId="264"/>
            <ac:picMk id="3" creationId="{165CDA93-3559-8C3F-AFB6-2E66C7E8D559}"/>
          </ac:picMkLst>
        </pc:picChg>
        <pc:picChg chg="del">
          <ac:chgData name="Reidulf Ekera" userId="f4927be7-e749-48e9-8ea8-3ef03d59aa3f" providerId="ADAL" clId="{75D180FA-ED16-4751-AD9F-35BA42146BA8}" dt="2024-02-07T09:43:26.579" v="1" actId="478"/>
          <ac:picMkLst>
            <pc:docMk/>
            <pc:sldMk cId="3191417455" sldId="264"/>
            <ac:picMk id="4" creationId="{8AE66B0A-FD56-4417-A223-C2CE0365FFD1}"/>
          </ac:picMkLst>
        </pc:picChg>
      </pc:sldChg>
    </pc:docChg>
  </pc:docChgLst>
  <pc:docChgLst>
    <pc:chgData name="Reidulf Ekera" userId="f4927be7-e749-48e9-8ea8-3ef03d59aa3f" providerId="ADAL" clId="{F8508435-DD62-462F-AFEE-AE8B625C4A55}"/>
    <pc:docChg chg="modSld">
      <pc:chgData name="Reidulf Ekera" userId="f4927be7-e749-48e9-8ea8-3ef03d59aa3f" providerId="ADAL" clId="{F8508435-DD62-462F-AFEE-AE8B625C4A55}" dt="2024-02-16T13:06:42.990" v="185" actId="20577"/>
      <pc:docMkLst>
        <pc:docMk/>
      </pc:docMkLst>
      <pc:sldChg chg="modSp mod">
        <pc:chgData name="Reidulf Ekera" userId="f4927be7-e749-48e9-8ea8-3ef03d59aa3f" providerId="ADAL" clId="{F8508435-DD62-462F-AFEE-AE8B625C4A55}" dt="2024-02-16T13:06:42.990" v="185" actId="20577"/>
        <pc:sldMkLst>
          <pc:docMk/>
          <pc:sldMk cId="3191417455" sldId="264"/>
        </pc:sldMkLst>
        <pc:graphicFrameChg chg="modGraphic">
          <ac:chgData name="Reidulf Ekera" userId="f4927be7-e749-48e9-8ea8-3ef03d59aa3f" providerId="ADAL" clId="{F8508435-DD62-462F-AFEE-AE8B625C4A55}" dt="2024-02-16T13:06:42.990" v="185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f4927be7-e749-48e9-8ea8-3ef03d59aa3f" providerId="ADAL" clId="{F8508435-DD62-462F-AFEE-AE8B625C4A55}" dt="2024-02-16T13:03:05.613" v="110" actId="1076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mod">
          <ac:chgData name="Reidulf Ekera" userId="f4927be7-e749-48e9-8ea8-3ef03d59aa3f" providerId="ADAL" clId="{F8508435-DD62-462F-AFEE-AE8B625C4A55}" dt="2024-02-16T13:03:00.236" v="109" actId="14100"/>
          <ac:picMkLst>
            <pc:docMk/>
            <pc:sldMk cId="3191417455" sldId="264"/>
            <ac:picMk id="3" creationId="{165CDA93-3559-8C3F-AFB6-2E66C7E8D55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13.03.2024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13.03.2024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13.03.2024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13.03.2024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13.03.2024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13.03.2024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13.03.2024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2229425"/>
              </p:ext>
            </p:extLst>
          </p:nvPr>
        </p:nvGraphicFramePr>
        <p:xfrm>
          <a:off x="237369" y="1085850"/>
          <a:ext cx="4966692" cy="36525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21388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45304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81291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22.01.2024– Kabelarbeid– Knivkutt i tommelfinger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431197">
                <a:tc>
                  <a:txBody>
                    <a:bodyPr/>
                    <a:lstStyle/>
                    <a:p>
                      <a:r>
                        <a:rPr lang="nb-NO" sz="120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/>
                        </a:rPr>
                        <a:t>Kutt i tommelfinger under </a:t>
                      </a:r>
                      <a:r>
                        <a:rPr lang="nb-NO" sz="1000" b="0" i="0" kern="1200" noProof="0" dirty="0">
                          <a:latin typeface="Red Hat Text"/>
                        </a:rPr>
                        <a:t>f</a:t>
                      </a:r>
                      <a:r>
                        <a:rPr lang="nb-NO" sz="1000" b="0" i="0" noProof="0" dirty="0">
                          <a:latin typeface="Red Hat Text"/>
                        </a:rPr>
                        <a:t>jerning av krymp på gammel kabel. </a:t>
                      </a:r>
                      <a:endParaRPr lang="nb-NO" sz="1000" b="0" i="0" kern="1200" dirty="0">
                        <a:latin typeface="Red Hat Text"/>
                      </a:endParaRP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796731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/>
                        </a:rPr>
                        <a:t>Montør brukte montørkniv, men klarte ikke å dele opp </a:t>
                      </a:r>
                      <a:r>
                        <a:rPr lang="nb-NO" sz="1000" b="0" i="0" noProof="0" dirty="0" err="1">
                          <a:latin typeface="Red Hat Text"/>
                        </a:rPr>
                        <a:t>krymp’n</a:t>
                      </a:r>
                      <a:r>
                        <a:rPr lang="nb-NO" sz="1000" b="0" i="0" noProof="0" dirty="0">
                          <a:latin typeface="Red Hat Text"/>
                        </a:rPr>
                        <a:t> med denne. Spurte kollega om å få noe annet han kunne bruke. Fikk etter hvert overlevert en Mora kniv. For å gjøre oppgaven lettere snudde han kniven og skar mot hånden som holdt kabelenden. Kniven glapp og førte til kuttskade i tommelfinger.</a:t>
                      </a:r>
                    </a:p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/>
                        </a:rPr>
                        <a:t> </a:t>
                      </a:r>
                    </a:p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For denne operasjonen var kniv å anse som mest egnet verktøy, men det anses her å ha blitt byttet til feil knivtype, samt at kniven ble håndtert på feil måte. </a:t>
                      </a:r>
                    </a:p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/>
                        </a:rPr>
                        <a:t>Den skadede mente å ha valgt kutt/skjærebestandig hansker, dette viste seg også å være feil.</a:t>
                      </a: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593078">
                <a:tc>
                  <a:txBody>
                    <a:bodyPr/>
                    <a:lstStyle/>
                    <a:p>
                      <a:r>
                        <a:rPr lang="nb-NO" sz="120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/>
                        </a:rPr>
                        <a:t>Middels- noe dypt kutt i tommelfinger, sydd fem sting. 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/>
                        </a:rPr>
                        <a:t>Planlagt tilbake på jobb neste dag, men store smerter utover kveld/natt ledet til fravær to påfølgende dager.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350302">
                <a:tc>
                  <a:txBody>
                    <a:bodyPr/>
                    <a:lstStyle/>
                    <a:p>
                      <a:r>
                        <a:rPr lang="nb-NO" sz="120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/>
                        </a:rPr>
                        <a:t>Middels – potensiale for alvorligere skade på nerver og sener.</a:t>
                      </a:r>
                      <a:endParaRPr lang="nb-NO" sz="1000" b="0" i="0" noProof="0" dirty="0">
                        <a:latin typeface="Red Hat Tex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ID:53527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551916"/>
              </p:ext>
            </p:extLst>
          </p:nvPr>
        </p:nvGraphicFramePr>
        <p:xfrm>
          <a:off x="5327371" y="2756747"/>
          <a:ext cx="3510731" cy="1981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0731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89121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428329">
                <a:tc>
                  <a:txBody>
                    <a:bodyPr/>
                    <a:lstStyle/>
                    <a:p>
                      <a:pPr marL="285750" marR="0" lvl="0" indent="-28575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Som hovedregel skal kniv ikke benyttes der det kan anskaffes annet egnet eller tilpasset verktøy/utstyr for å løse oppgaven. </a:t>
                      </a:r>
                    </a:p>
                    <a:p>
                      <a:pPr marL="628633" marR="0" lvl="1" indent="-28575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Ved behov for bruk av kniv skal hansker med høy kutt/skjærebestandighet benyttes.</a:t>
                      </a:r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 panose="02010503040201060303" pitchFamily="2" charset="77"/>
                        <a:ea typeface="+mn-ea"/>
                        <a:cs typeface="Arial"/>
                      </a:endParaRPr>
                    </a:p>
                    <a:p>
                      <a:pPr marL="628633" marR="0" lvl="1" indent="-28575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Kniv skal benyttes på slik måte at risiko for å treffe egen eller andres kroppsdeler unngås.</a:t>
                      </a:r>
                    </a:p>
                    <a:p>
                      <a:pPr marL="285750" marR="0" lvl="0" indent="-28575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Der hansker tas ut settes det opp plakat med spesifikasjon på hvilke hansker som skal brukes/passer til aktuelle arbeidsoppgaver.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3" name="Plassholder for bilde 2" descr="Et bilde som inneholder tegning, sketch, illustrasjon, blekk&#10;&#10;Automatisk generert beskrivelse">
            <a:extLst>
              <a:ext uri="{FF2B5EF4-FFF2-40B4-BE49-F238E27FC236}">
                <a16:creationId xmlns:a16="http://schemas.microsoft.com/office/drawing/2014/main" id="{165CDA93-3559-8C3F-AFB6-2E66C7E8D559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28014" b="28014"/>
          <a:stretch/>
        </p:blipFill>
        <p:spPr>
          <a:xfrm>
            <a:off x="5327372" y="1085850"/>
            <a:ext cx="3510731" cy="1630258"/>
          </a:xfrm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d4a5315-78c6-4c96-bb32-0e29fe55ad16" xsi:nil="true"/>
    <Opprinnelse xmlns="6d4a5315-78c6-4c96-bb32-0e29fe55ad16">Elvia</Opprinnelse>
    <Nettbibliotekstatus xmlns="b4509093-701c-4f4a-83cb-59d1966a0a3b" xsi:nil="true"/>
    <Godkjenner xmlns="6d4a5315-78c6-4c96-bb32-0e29fe55ad16">
      <UserInfo>
        <DisplayName>Kjetil Utrimark</DisplayName>
        <AccountId>79</AccountId>
        <AccountType/>
      </UserInfo>
    </Godkjenner>
    <Emneord xmlns="6d4a5315-78c6-4c96-bb32-0e29fe55ad16" xsi:nil="true"/>
    <Kopierestil xmlns="b4509093-701c-4f4a-83cb-59d1966a0a3b" xsi:nil="true"/>
    <Dokumenteier xmlns="6d4a5315-78c6-4c96-bb32-0e29fe55ad16">
      <UserInfo>
        <DisplayName>Reidulf Ekera</DisplayName>
        <AccountId>75</AccountId>
        <AccountType/>
      </UserInfo>
    </Dokumenteier>
    <Dokumenttype xmlns="6d4a5315-78c6-4c96-bb32-0e29fe55ad16">Læringsark</Dokumenttype>
    <Ekstern xmlns="6d4a5315-78c6-4c96-bb32-0e29fe55ad16">false</Ekstern>
    <SharedWithUsers xmlns="6d4a5315-78c6-4c96-bb32-0e29fe55ad16">
      <UserInfo>
        <DisplayName/>
        <AccountId xsi:nil="true"/>
        <AccountType/>
      </UserInfo>
    </SharedWithUsers>
    <MediaLengthInSeconds xmlns="b4509093-701c-4f4a-83cb-59d1966a0a3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31" ma:contentTypeDescription="Opprett et nytt dokument." ma:contentTypeScope="" ma:versionID="d066197d6d7e3bc176873b0982862e27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b55fec4a0b658fb1830f7de01f206f03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3:MediaServiceAutoKeyPoints" minOccurs="0"/>
                <xsd:element ref="ns3:MediaServiceKeyPoints" minOccurs="0"/>
                <xsd:element ref="ns2:TaxCatchAll" minOccurs="0"/>
                <xsd:element ref="ns2:Emneord" minOccurs="0"/>
                <xsd:element ref="ns3:MediaServiceDateTaken" minOccurs="0"/>
                <xsd:element ref="ns3:MediaLengthInSeconds" minOccurs="0"/>
                <xsd:element ref="ns3:Nettbibliotekstatus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  <xsd:enumeration value="Lenk"/>
          <xsd:enumeration value="Video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  <xsd:enumeration value="Utgått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de2db9f-4a84-4646-8619-9b9b44be8c77}" ma:internalName="TaxCatchAll" ma:showField="CatchAllData" ma:web="6d4a5315-78c6-4c96-bb32-0e29fe55ad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mneord" ma:index="21" nillable="true" ma:displayName="Emneord" ma:description="Skriv inn emneord eller velg fra liste" ma:format="Dropdown" ma:internalName="Emneord">
      <xsd:simpleType>
        <xsd:union memberTypes="dms:Text">
          <xsd:simpleType>
            <xsd:restriction base="dms:Choice">
              <xsd:enumeration value="Angi emneor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SpeedyCraft"/>
                    <xsd:enumeration value="Annet system"/>
                    <xsd:enumeration value="M365 Mal bibliotek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Nettbibliotekstatus" ma:index="24" nillable="true" ma:displayName="Nettbibliotek status" ma:description="Denne kolonnen viser status for dokumentet i Nettbiblioteket for de dokumentene som lastes opp der." ma:format="Dropdown" ma:internalName="Nettbibliotekstatus">
      <xsd:simpleType>
        <xsd:restriction base="dms:Text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5B1BAC-5AF3-426D-AD74-361DCA4992AF}">
  <ds:schemaRefs>
    <ds:schemaRef ds:uri="http://www.w3.org/XML/1998/namespace"/>
    <ds:schemaRef ds:uri="a8f0b6f9-2b67-4617-a70c-e96b3cb34168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bd6ed28d-af38-44fd-b7e0-25d28c6ead1c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8AEA778-F17A-41FA-9502-F367CB7CCD3F}"/>
</file>

<file path=customXml/itemProps3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147</TotalTime>
  <Words>261</Words>
  <Application>Microsoft Office PowerPoint</Application>
  <PresentationFormat>Skjermfremvisning (16:9)</PresentationFormat>
  <Paragraphs>20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9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Wingdings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Reidulf Ekera</cp:lastModifiedBy>
  <cp:revision>2</cp:revision>
  <dcterms:created xsi:type="dcterms:W3CDTF">2017-08-30T13:22:09Z</dcterms:created>
  <dcterms:modified xsi:type="dcterms:W3CDTF">2024-03-13T09:19:48Z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MediaServiceImageTags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  <property fmtid="{D5CDD505-2E9C-101B-9397-08002B2CF9AE}" pid="13" name="MigrationWizId">
    <vt:lpwstr>3ec29678-00b2-4473-9672-03e6e32961f2</vt:lpwstr>
  </property>
  <property fmtid="{D5CDD505-2E9C-101B-9397-08002B2CF9AE}" pid="14" name="TriggerFlowInfo">
    <vt:lpwstr/>
  </property>
</Properties>
</file>