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2784E-7B54-4509-817F-CD65023A7331}" v="1" dt="2022-06-13T12:06:33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6F22784E-7B54-4509-817F-CD65023A7331}"/>
    <pc:docChg chg="custSel modSld">
      <pc:chgData name="Jan Steinar Kveno" userId="1eb52f07-71e5-4d14-92c8-33481ad15a69" providerId="ADAL" clId="{6F22784E-7B54-4509-817F-CD65023A7331}" dt="2022-06-13T12:06:33.999" v="8"/>
      <pc:docMkLst>
        <pc:docMk/>
      </pc:docMkLst>
      <pc:sldChg chg="modSp mod modAnim">
        <pc:chgData name="Jan Steinar Kveno" userId="1eb52f07-71e5-4d14-92c8-33481ad15a69" providerId="ADAL" clId="{6F22784E-7B54-4509-817F-CD65023A7331}" dt="2022-06-13T12:06:33.999" v="8"/>
        <pc:sldMkLst>
          <pc:docMk/>
          <pc:sldMk cId="3191417455" sldId="264"/>
        </pc:sldMkLst>
        <pc:spChg chg="mod">
          <ac:chgData name="Jan Steinar Kveno" userId="1eb52f07-71e5-4d14-92c8-33481ad15a69" providerId="ADAL" clId="{6F22784E-7B54-4509-817F-CD65023A7331}" dt="2022-06-13T12:06:07.791" v="5" actId="20577"/>
          <ac:spMkLst>
            <pc:docMk/>
            <pc:sldMk cId="3191417455" sldId="264"/>
            <ac:spMk id="7" creationId="{390954B9-808C-1649-AA9B-AD05571CDE77}"/>
          </ac:spMkLst>
        </pc:spChg>
        <pc:picChg chg="mod">
          <ac:chgData name="Jan Steinar Kveno" userId="1eb52f07-71e5-4d14-92c8-33481ad15a69" providerId="ADAL" clId="{6F22784E-7B54-4509-817F-CD65023A7331}" dt="2022-06-13T12:06:20.640" v="7" actId="14100"/>
          <ac:picMkLst>
            <pc:docMk/>
            <pc:sldMk cId="3191417455" sldId="264"/>
            <ac:picMk id="9" creationId="{394BC7CC-1990-4A11-B12E-609BBDF44561}"/>
          </ac:picMkLst>
        </pc:picChg>
      </pc:sldChg>
    </pc:docChg>
  </pc:docChgLst>
  <pc:docChgLst>
    <pc:chgData name="Kjetil Utrimark" userId="S::kjetil.utrimark_hafslund.no#ext#@eidsivaenergi.onmicrosoft.com::3812b60a-3a5a-45ac-b073-f752987cfaf1" providerId="AD" clId="Web-{1C136E26-6422-D3EF-8D63-BAD667A06FC9}"/>
    <pc:docChg chg="modSld">
      <pc:chgData name="Kjetil Utrimark" userId="S::kjetil.utrimark_hafslund.no#ext#@eidsivaenergi.onmicrosoft.com::3812b60a-3a5a-45ac-b073-f752987cfaf1" providerId="AD" clId="Web-{1C136E26-6422-D3EF-8D63-BAD667A06FC9}" dt="2021-01-13T12:49:22.944" v="139"/>
      <pc:docMkLst>
        <pc:docMk/>
      </pc:docMkLst>
      <pc:sldChg chg="modSp">
        <pc:chgData name="Kjetil Utrimark" userId="S::kjetil.utrimark_hafslund.no#ext#@eidsivaenergi.onmicrosoft.com::3812b60a-3a5a-45ac-b073-f752987cfaf1" providerId="AD" clId="Web-{1C136E26-6422-D3EF-8D63-BAD667A06FC9}" dt="2021-01-13T12:49:22.944" v="139"/>
        <pc:sldMkLst>
          <pc:docMk/>
          <pc:sldMk cId="3191417455" sldId="264"/>
        </pc:sldMkLst>
        <pc:graphicFrameChg chg="mod modGraphic">
          <ac:chgData name="Kjetil Utrimark" userId="S::kjetil.utrimark_hafslund.no#ext#@eidsivaenergi.onmicrosoft.com::3812b60a-3a5a-45ac-b073-f752987cfaf1" providerId="AD" clId="Web-{1C136E26-6422-D3EF-8D63-BAD667A06FC9}" dt="2021-01-13T12:48:56.037" v="135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S::kjetil.utrimark_hafslund.no#ext#@eidsivaenergi.onmicrosoft.com::3812b60a-3a5a-45ac-b073-f752987cfaf1" providerId="AD" clId="Web-{1C136E26-6422-D3EF-8D63-BAD667A06FC9}" dt="2021-01-13T12:49:22.944" v="139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FFDF835D-D0D9-4A14-BA49-8CB0AD2AD2ED}"/>
    <pc:docChg chg="modSld">
      <pc:chgData name="Reidulf Ekera" userId="S::reidulf.ekera@elvia.no::f4927be7-e749-48e9-8ea8-3ef03d59aa3f" providerId="AD" clId="Web-{FFDF835D-D0D9-4A14-BA49-8CB0AD2AD2ED}" dt="2021-02-19T15:10:46.305" v="17"/>
      <pc:docMkLst>
        <pc:docMk/>
      </pc:docMkLst>
      <pc:sldChg chg="modSp">
        <pc:chgData name="Reidulf Ekera" userId="S::reidulf.ekera@elvia.no::f4927be7-e749-48e9-8ea8-3ef03d59aa3f" providerId="AD" clId="Web-{FFDF835D-D0D9-4A14-BA49-8CB0AD2AD2ED}" dt="2021-02-19T15:10:46.305" v="17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FFDF835D-D0D9-4A14-BA49-8CB0AD2AD2ED}" dt="2021-02-19T15:10:13.946" v="9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FFDF835D-D0D9-4A14-BA49-8CB0AD2AD2ED}" dt="2021-02-19T15:10:46.305" v="1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f4927be7-e749-48e9-8ea8-3ef03d59aa3f" providerId="ADAL" clId="{C2CA6E9B-E195-48B3-8D4D-05B6A1610CE2}"/>
    <pc:docChg chg="custSel modSld">
      <pc:chgData name="Reidulf Ekera" userId="f4927be7-e749-48e9-8ea8-3ef03d59aa3f" providerId="ADAL" clId="{C2CA6E9B-E195-48B3-8D4D-05B6A1610CE2}" dt="2021-02-19T15:06:49.256" v="1117" actId="20577"/>
      <pc:docMkLst>
        <pc:docMk/>
      </pc:docMkLst>
      <pc:sldChg chg="modSp mod">
        <pc:chgData name="Reidulf Ekera" userId="f4927be7-e749-48e9-8ea8-3ef03d59aa3f" providerId="ADAL" clId="{C2CA6E9B-E195-48B3-8D4D-05B6A1610CE2}" dt="2021-02-19T15:06:49.256" v="1117" actId="20577"/>
        <pc:sldMkLst>
          <pc:docMk/>
          <pc:sldMk cId="3191417455" sldId="264"/>
        </pc:sldMkLst>
        <pc:graphicFrameChg chg="mod modGraphic">
          <ac:chgData name="Reidulf Ekera" userId="f4927be7-e749-48e9-8ea8-3ef03d59aa3f" providerId="ADAL" clId="{C2CA6E9B-E195-48B3-8D4D-05B6A1610CE2}" dt="2021-02-19T15:06:49.256" v="1117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622164"/>
              </p:ext>
            </p:extLst>
          </p:nvPr>
        </p:nvGraphicFramePr>
        <p:xfrm>
          <a:off x="472591" y="1006963"/>
          <a:ext cx="5201914" cy="36307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4659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10.12.2020 RUH 103675 Kragebensbrudd, truffet av rullende bjerk.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03671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Hendelsen skjedde i forbindelse med felling av en bjerk under linjerydding.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det den aktuelle bjerken treffer bakken tar hugger noen steg frem for å hindre at benyttet </a:t>
                      </a:r>
                      <a:r>
                        <a:rPr lang="nb-NO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fellejekk</a:t>
                      </a: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skal falle over ende, og blir da truffet i skulder av </a:t>
                      </a:r>
                      <a:r>
                        <a:rPr lang="nb-NO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rotenden</a:t>
                      </a: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på treet.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032831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 grunn av at bjerken er godt kuvet fra rotende og oppover får stammen selv om den ligger på bakken, en rotasjon som hugger ikke oppfatter/feil bedømmer og han blir da truffet når han stiger fremover.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Bildet viser stubben til bjerka og hvor bjerka havner etter å ha rullet over.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41245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Stammen roterer og rotende treffer hugger i skulder og forårsaker brudd i kragebeinet.  Røntgen viser fint brudd som ikke ga behov for gips men må holdes i ro. Fraværsskade.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265206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Hodeskade, alvorlige bruddskader i nakke/rygg </a:t>
                      </a:r>
                      <a:r>
                        <a:rPr lang="nb-NO" sz="1000" b="0" i="0" dirty="0" err="1">
                          <a:latin typeface="Red Hat Text" panose="02010503040201060303" pitchFamily="2" charset="77"/>
                        </a:rPr>
                        <a:t>e.l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  <a:p>
                      <a:endParaRPr lang="nb-NO" sz="1000" b="1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103675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46167"/>
              </p:ext>
            </p:extLst>
          </p:nvPr>
        </p:nvGraphicFramePr>
        <p:xfrm>
          <a:off x="5788480" y="3303638"/>
          <a:ext cx="3200400" cy="132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6673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053487">
                <a:tc>
                  <a:txBody>
                    <a:bodyPr/>
                    <a:lstStyle/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Viktig å etablere gode rutiner ved trefelling slik at man gjør de riktig grepene hver gang.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Etter felling av trær skal man alltid </a:t>
                      </a: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trekke seg tilbake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 og vurdere eventuell </a:t>
                      </a: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restenergi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Ved </a:t>
                      </a:r>
                      <a:r>
                        <a:rPr lang="nb-NO" sz="10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trefelling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 er det svært mye krefter i sving på kort tid.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9" name="Plassholder for bilde 8" descr="Et bilde som inneholder tekst, utendørs, stein&#10;&#10;Automatisk generert beskrivelse">
            <a:extLst>
              <a:ext uri="{FF2B5EF4-FFF2-40B4-BE49-F238E27FC236}">
                <a16:creationId xmlns:a16="http://schemas.microsoft.com/office/drawing/2014/main" id="{394BC7CC-1990-4A11-B12E-609BBDF4456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8" b="11648"/>
          <a:stretch>
            <a:fillRect/>
          </a:stretch>
        </p:blipFill>
        <p:spPr>
          <a:xfrm>
            <a:off x="5788232" y="271463"/>
            <a:ext cx="3200400" cy="2943036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Draft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https://nettbiblioteket.elvia.no/preview/lringsarkid103675kragebensbruddtruffetavrullendebjerk/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ADD2012-E014-47D2-B680-0DF5B6862A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b4509093-701c-4f4a-83cb-59d1966a0a3b"/>
    <ds:schemaRef ds:uri="6d4a5315-78c6-4c96-bb32-0e29fe55ad1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1162</TotalTime>
  <Words>214</Words>
  <Application>Microsoft Office PowerPoint</Application>
  <PresentationFormat>Skjermfremvisning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93</cp:revision>
  <dcterms:created xsi:type="dcterms:W3CDTF">2017-08-30T13:22:09Z</dcterms:created>
  <dcterms:modified xsi:type="dcterms:W3CDTF">2022-06-13T12:06:37Z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1a00ddbc-4765-41ee-9728-04035d3230d4</vt:lpwstr>
  </property>
  <property fmtid="{D5CDD505-2E9C-101B-9397-08002B2CF9AE}" pid="5" name="Order">
    <vt:r8>8800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dea9b41a-2d14-4e72-a046-b862137ff78f</vt:lpwstr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</Properties>
</file>